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A8BB5-4BDB-1541-A9C5-BF8C8C528C2E}" type="datetimeFigureOut">
              <a:rPr lang="nb-NO" smtClean="0"/>
              <a:pPr/>
              <a:t>9/6/13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8FE4F-1CAE-124D-819E-7B7A46D74203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Fenster</a:t>
            </a:r>
            <a:r>
              <a:rPr lang="nb-NO" dirty="0" smtClean="0"/>
              <a:t>: Familie 2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err="1" smtClean="0"/>
              <a:t>Ich</a:t>
            </a:r>
            <a:r>
              <a:rPr lang="nb-NO" dirty="0" smtClean="0"/>
              <a:t> mag meine Familie</a:t>
            </a:r>
            <a:endParaRPr lang="nb-N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2134"/>
          </a:xfrm>
        </p:spPr>
        <p:txBody>
          <a:bodyPr>
            <a:normAutofit fontScale="90000"/>
          </a:bodyPr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6772"/>
            <a:ext cx="8229600" cy="54393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dirty="0" err="1">
                <a:solidFill>
                  <a:srgbClr val="008000"/>
                </a:solidFill>
              </a:rPr>
              <a:t>Im</a:t>
            </a:r>
            <a:r>
              <a:rPr lang="nb-NO" dirty="0">
                <a:solidFill>
                  <a:srgbClr val="008000"/>
                </a:solidFill>
              </a:rPr>
              <a:t> Gro</a:t>
            </a:r>
            <a:r>
              <a:rPr lang="de-DE" dirty="0" err="1">
                <a:solidFill>
                  <a:srgbClr val="008000"/>
                </a:solidFill>
              </a:rPr>
              <a:t>ßen</a:t>
            </a:r>
            <a:r>
              <a:rPr lang="de-DE" dirty="0">
                <a:solidFill>
                  <a:srgbClr val="008000"/>
                </a:solidFill>
              </a:rPr>
              <a:t> und Ganzen mag i</a:t>
            </a:r>
            <a:r>
              <a:rPr lang="nb-NO" dirty="0" err="1">
                <a:solidFill>
                  <a:srgbClr val="008000"/>
                </a:solidFill>
              </a:rPr>
              <a:t>ch</a:t>
            </a:r>
            <a:r>
              <a:rPr lang="nb-NO" dirty="0">
                <a:solidFill>
                  <a:srgbClr val="008000"/>
                </a:solidFill>
              </a:rPr>
              <a:t> meine Familie.</a:t>
            </a: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 smtClean="0"/>
              <a:t>        Stort </a:t>
            </a:r>
            <a:r>
              <a:rPr lang="nb-NO" i="1" dirty="0"/>
              <a:t>sett 		</a:t>
            </a:r>
            <a:r>
              <a:rPr lang="nb-NO" i="1" dirty="0" smtClean="0"/>
              <a:t>	       liker </a:t>
            </a:r>
            <a:r>
              <a:rPr lang="nb-NO" i="1" dirty="0"/>
              <a:t>jeg min familie.</a:t>
            </a:r>
            <a:endParaRPr lang="nb-NO" dirty="0"/>
          </a:p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 err="1">
                <a:solidFill>
                  <a:srgbClr val="008000"/>
                </a:solidFill>
              </a:rPr>
              <a:t>Nur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manchmal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finde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ich</a:t>
            </a:r>
            <a:r>
              <a:rPr lang="nb-NO" dirty="0" smtClean="0">
                <a:solidFill>
                  <a:srgbClr val="008000"/>
                </a:solidFill>
              </a:rPr>
              <a:t>     </a:t>
            </a:r>
            <a:r>
              <a:rPr lang="nb-NO" dirty="0" err="1" smtClean="0">
                <a:solidFill>
                  <a:srgbClr val="008000"/>
                </a:solidFill>
              </a:rPr>
              <a:t>sie</a:t>
            </a:r>
            <a:r>
              <a:rPr lang="nb-NO" dirty="0" smtClean="0">
                <a:solidFill>
                  <a:srgbClr val="008000"/>
                </a:solidFill>
              </a:rPr>
              <a:t>     </a:t>
            </a:r>
            <a:r>
              <a:rPr lang="nb-NO" dirty="0" err="1" smtClean="0">
                <a:solidFill>
                  <a:srgbClr val="008000"/>
                </a:solidFill>
              </a:rPr>
              <a:t>anstrengend</a:t>
            </a:r>
            <a:r>
              <a:rPr lang="nb-NO" dirty="0">
                <a:solidFill>
                  <a:srgbClr val="008000"/>
                </a:solidFill>
              </a:rPr>
              <a:t>.</a:t>
            </a:r>
          </a:p>
          <a:p>
            <a:pPr>
              <a:buNone/>
            </a:pPr>
            <a:r>
              <a:rPr lang="nb-NO" i="1" dirty="0"/>
              <a:t>Bare av og til </a:t>
            </a:r>
            <a:r>
              <a:rPr lang="nb-NO" i="1" dirty="0" smtClean="0"/>
              <a:t> synes </a:t>
            </a:r>
            <a:r>
              <a:rPr lang="nb-NO" i="1" dirty="0"/>
              <a:t>jeg  at</a:t>
            </a:r>
            <a:r>
              <a:rPr lang="nb-NO" i="1" dirty="0" smtClean="0"/>
              <a:t> de er anstrengende</a:t>
            </a:r>
            <a:r>
              <a:rPr lang="nb-NO" i="1" dirty="0"/>
              <a:t>. </a:t>
            </a:r>
            <a:endParaRPr lang="nb-NO" dirty="0"/>
          </a:p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>
                <a:solidFill>
                  <a:srgbClr val="008000"/>
                </a:solidFill>
              </a:rPr>
              <a:t>Da </a:t>
            </a:r>
            <a:r>
              <a:rPr lang="nb-NO" dirty="0" err="1">
                <a:solidFill>
                  <a:srgbClr val="008000"/>
                </a:solidFill>
              </a:rPr>
              <a:t>möchte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ich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gerne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tauschen</a:t>
            </a:r>
            <a:r>
              <a:rPr lang="nb-NO" dirty="0">
                <a:solidFill>
                  <a:srgbClr val="008000"/>
                </a:solidFill>
              </a:rPr>
              <a:t>.</a:t>
            </a:r>
          </a:p>
          <a:p>
            <a:pPr>
              <a:buNone/>
            </a:pPr>
            <a:r>
              <a:rPr lang="nb-NO" i="1" dirty="0"/>
              <a:t>Da vil jeg gjerne bytte.</a:t>
            </a:r>
            <a:endParaRPr lang="nb-NO" dirty="0"/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7344"/>
          </a:xfrm>
        </p:spPr>
        <p:txBody>
          <a:bodyPr>
            <a:normAutofit fontScale="90000"/>
          </a:bodyPr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1982"/>
            <a:ext cx="8229600" cy="55041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dirty="0">
                <a:solidFill>
                  <a:srgbClr val="008000"/>
                </a:solidFill>
              </a:rPr>
              <a:t>Mein </a:t>
            </a:r>
            <a:r>
              <a:rPr lang="nb-NO" dirty="0" err="1">
                <a:solidFill>
                  <a:srgbClr val="008000"/>
                </a:solidFill>
              </a:rPr>
              <a:t>kleiner</a:t>
            </a:r>
            <a:r>
              <a:rPr lang="nb-NO" dirty="0">
                <a:solidFill>
                  <a:srgbClr val="008000"/>
                </a:solidFill>
              </a:rPr>
              <a:t> Bruder ist </a:t>
            </a:r>
            <a:r>
              <a:rPr lang="nb-NO" dirty="0" err="1">
                <a:solidFill>
                  <a:srgbClr val="008000"/>
                </a:solidFill>
              </a:rPr>
              <a:t>ein</a:t>
            </a:r>
            <a:r>
              <a:rPr lang="nb-NO" dirty="0">
                <a:solidFill>
                  <a:srgbClr val="008000"/>
                </a:solidFill>
              </a:rPr>
              <a:t> Idiot.</a:t>
            </a:r>
          </a:p>
          <a:p>
            <a:pPr>
              <a:buNone/>
            </a:pPr>
            <a:r>
              <a:rPr lang="nb-NO" i="1" dirty="0"/>
              <a:t>Min  lille    </a:t>
            </a:r>
            <a:r>
              <a:rPr lang="nb-NO" i="1" dirty="0" smtClean="0"/>
              <a:t>     </a:t>
            </a:r>
            <a:r>
              <a:rPr lang="nb-NO" i="1" dirty="0"/>
              <a:t>bror        er en idiot.</a:t>
            </a:r>
            <a:endParaRPr lang="nb-NO" dirty="0"/>
          </a:p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>
                <a:solidFill>
                  <a:srgbClr val="008000"/>
                </a:solidFill>
              </a:rPr>
              <a:t>Meine gro</a:t>
            </a:r>
            <a:r>
              <a:rPr lang="de-DE" dirty="0" err="1">
                <a:solidFill>
                  <a:srgbClr val="008000"/>
                </a:solidFill>
              </a:rPr>
              <a:t>ße</a:t>
            </a:r>
            <a:r>
              <a:rPr lang="de-DE" dirty="0">
                <a:solidFill>
                  <a:srgbClr val="008000"/>
                </a:solidFill>
              </a:rPr>
              <a:t> Schwester geht mir auf die Nerven.</a:t>
            </a:r>
            <a:endParaRPr lang="nb-NO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de-DE" i="1" dirty="0"/>
              <a:t>Min  </a:t>
            </a:r>
            <a:r>
              <a:rPr lang="de-DE" i="1" dirty="0" smtClean="0"/>
              <a:t>    </a:t>
            </a:r>
            <a:r>
              <a:rPr lang="de-DE" i="1" dirty="0" err="1"/>
              <a:t>store</a:t>
            </a:r>
            <a:r>
              <a:rPr lang="de-DE" i="1" dirty="0"/>
              <a:t> s</a:t>
            </a:r>
            <a:r>
              <a:rPr lang="nb-NO" i="1" dirty="0" err="1"/>
              <a:t>øster</a:t>
            </a:r>
            <a:r>
              <a:rPr lang="nb-NO" i="1" dirty="0"/>
              <a:t>             går på mine nerver.</a:t>
            </a:r>
            <a:endParaRPr lang="nb-NO" dirty="0"/>
          </a:p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 err="1">
                <a:solidFill>
                  <a:srgbClr val="008000"/>
                </a:solidFill>
              </a:rPr>
              <a:t>Und</a:t>
            </a:r>
            <a:r>
              <a:rPr lang="nb-NO" dirty="0">
                <a:solidFill>
                  <a:srgbClr val="008000"/>
                </a:solidFill>
              </a:rPr>
              <a:t> mein </a:t>
            </a:r>
            <a:r>
              <a:rPr lang="nb-NO" dirty="0" err="1">
                <a:solidFill>
                  <a:srgbClr val="008000"/>
                </a:solidFill>
              </a:rPr>
              <a:t>Cousin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spinnt</a:t>
            </a:r>
            <a:r>
              <a:rPr lang="nb-NO" dirty="0">
                <a:solidFill>
                  <a:srgbClr val="008000"/>
                </a:solidFill>
              </a:rPr>
              <a:t> total.</a:t>
            </a:r>
          </a:p>
          <a:p>
            <a:pPr>
              <a:buNone/>
            </a:pPr>
            <a:r>
              <a:rPr lang="nb-NO" i="1" dirty="0"/>
              <a:t>Og</a:t>
            </a:r>
            <a:r>
              <a:rPr lang="nb-NO" i="1" dirty="0" smtClean="0"/>
              <a:t>    min </a:t>
            </a:r>
            <a:r>
              <a:rPr lang="nb-NO" i="1" dirty="0"/>
              <a:t>fetter </a:t>
            </a:r>
            <a:r>
              <a:rPr lang="nb-NO" i="1" dirty="0" smtClean="0"/>
              <a:t>    er </a:t>
            </a:r>
            <a:r>
              <a:rPr lang="nb-NO" i="1" dirty="0"/>
              <a:t>ikke helt klok</a:t>
            </a:r>
            <a:r>
              <a:rPr lang="nb-NO" dirty="0" smtClean="0"/>
              <a:t> 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386"/>
          </a:xfrm>
        </p:spPr>
        <p:txBody>
          <a:bodyPr>
            <a:normAutofit fontScale="90000"/>
          </a:bodyPr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024"/>
            <a:ext cx="8229600" cy="551713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b-NO" dirty="0">
                <a:solidFill>
                  <a:srgbClr val="008000"/>
                </a:solidFill>
              </a:rPr>
              <a:t>Meine Mutter </a:t>
            </a:r>
            <a:r>
              <a:rPr lang="nb-NO" dirty="0" err="1">
                <a:solidFill>
                  <a:srgbClr val="008000"/>
                </a:solidFill>
              </a:rPr>
              <a:t>macht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sich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immer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zu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viele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smtClean="0">
                <a:solidFill>
                  <a:srgbClr val="008000"/>
                </a:solidFill>
              </a:rPr>
              <a:t>Sorgen</a:t>
            </a:r>
          </a:p>
          <a:p>
            <a:pPr>
              <a:buNone/>
            </a:pPr>
            <a:r>
              <a:rPr lang="nb-NO" i="1" dirty="0"/>
              <a:t>Min mor 	 </a:t>
            </a:r>
            <a:r>
              <a:rPr lang="nb-NO" i="1" dirty="0" smtClean="0"/>
              <a:t>     </a:t>
            </a:r>
            <a:r>
              <a:rPr lang="nb-NO" i="1" dirty="0"/>
              <a:t>er     </a:t>
            </a:r>
            <a:r>
              <a:rPr lang="nb-NO" i="1" dirty="0" smtClean="0"/>
              <a:t>         alltid    </a:t>
            </a:r>
            <a:r>
              <a:rPr lang="nb-NO" i="1" dirty="0"/>
              <a:t>for mye     </a:t>
            </a:r>
            <a:r>
              <a:rPr lang="nb-NO" i="1" dirty="0" smtClean="0"/>
              <a:t>bekymret</a:t>
            </a:r>
          </a:p>
          <a:p>
            <a:pPr>
              <a:buNone/>
            </a:pPr>
            <a:endParaRPr lang="nb-NO" i="1" dirty="0" smtClean="0"/>
          </a:p>
          <a:p>
            <a:pPr>
              <a:buNone/>
            </a:pPr>
            <a:r>
              <a:rPr lang="nb-NO" dirty="0" smtClean="0"/>
              <a:t>…</a:t>
            </a:r>
            <a:r>
              <a:rPr lang="nb-NO" dirty="0" err="1" smtClean="0">
                <a:solidFill>
                  <a:srgbClr val="008000"/>
                </a:solidFill>
              </a:rPr>
              <a:t>um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mich</a:t>
            </a: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 smtClean="0"/>
              <a:t> …for meg.</a:t>
            </a:r>
          </a:p>
          <a:p>
            <a:pPr>
              <a:buNone/>
            </a:pPr>
            <a:endParaRPr lang="nb-NO" dirty="0" smtClean="0"/>
          </a:p>
          <a:p>
            <a:pPr>
              <a:buNone/>
            </a:pPr>
            <a:r>
              <a:rPr lang="nb-NO" dirty="0" err="1">
                <a:solidFill>
                  <a:srgbClr val="008000"/>
                </a:solidFill>
              </a:rPr>
              <a:t>Und</a:t>
            </a:r>
            <a:r>
              <a:rPr lang="nb-NO" dirty="0">
                <a:solidFill>
                  <a:srgbClr val="008000"/>
                </a:solidFill>
              </a:rPr>
              <a:t> mein Vater </a:t>
            </a:r>
            <a:r>
              <a:rPr lang="nb-NO" dirty="0" err="1">
                <a:solidFill>
                  <a:srgbClr val="008000"/>
                </a:solidFill>
              </a:rPr>
              <a:t>arbeitet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zu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viel</a:t>
            </a:r>
            <a:r>
              <a:rPr lang="nb-NO" dirty="0">
                <a:solidFill>
                  <a:srgbClr val="008000"/>
                </a:solidFill>
              </a:rPr>
              <a:t>.</a:t>
            </a:r>
          </a:p>
          <a:p>
            <a:pPr>
              <a:buNone/>
            </a:pPr>
            <a:r>
              <a:rPr lang="nb-NO" i="1" dirty="0" smtClean="0"/>
              <a:t>Og    </a:t>
            </a:r>
            <a:r>
              <a:rPr lang="nb-NO" i="1" dirty="0"/>
              <a:t>min </a:t>
            </a:r>
            <a:r>
              <a:rPr lang="nb-NO" i="1" dirty="0" smtClean="0"/>
              <a:t>far        jobber   </a:t>
            </a:r>
            <a:r>
              <a:rPr lang="nb-NO" i="1" dirty="0"/>
              <a:t>for mye.</a:t>
            </a:r>
            <a:endParaRPr lang="nb-NO" dirty="0"/>
          </a:p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>
                <a:solidFill>
                  <a:srgbClr val="008000"/>
                </a:solidFill>
              </a:rPr>
              <a:t>Aber </a:t>
            </a:r>
            <a:r>
              <a:rPr lang="nb-NO" dirty="0" err="1">
                <a:solidFill>
                  <a:srgbClr val="008000"/>
                </a:solidFill>
              </a:rPr>
              <a:t>sonst</a:t>
            </a:r>
            <a:r>
              <a:rPr lang="nb-NO" dirty="0">
                <a:solidFill>
                  <a:srgbClr val="008000"/>
                </a:solidFill>
              </a:rPr>
              <a:t>  </a:t>
            </a:r>
            <a:r>
              <a:rPr lang="nb-NO" dirty="0" err="1">
                <a:solidFill>
                  <a:srgbClr val="008000"/>
                </a:solidFill>
              </a:rPr>
              <a:t>sind</a:t>
            </a:r>
            <a:r>
              <a:rPr lang="nb-NO" dirty="0">
                <a:solidFill>
                  <a:srgbClr val="008000"/>
                </a:solidFill>
              </a:rPr>
              <a:t> die total ok.</a:t>
            </a:r>
          </a:p>
          <a:p>
            <a:pPr>
              <a:buNone/>
            </a:pPr>
            <a:r>
              <a:rPr lang="nb-NO" i="1" dirty="0"/>
              <a:t>Men ellers</a:t>
            </a:r>
            <a:r>
              <a:rPr lang="nb-NO" i="1" dirty="0" smtClean="0"/>
              <a:t>   </a:t>
            </a:r>
            <a:r>
              <a:rPr lang="nb-NO" i="1" dirty="0"/>
              <a:t>er  </a:t>
            </a:r>
            <a:r>
              <a:rPr lang="nb-NO" i="1" dirty="0" smtClean="0"/>
              <a:t>   </a:t>
            </a:r>
            <a:r>
              <a:rPr lang="nb-NO" i="1" dirty="0"/>
              <a:t>de   helt ok. </a:t>
            </a:r>
            <a:endParaRPr lang="nb-NO" dirty="0"/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>
                <a:solidFill>
                  <a:srgbClr val="008000"/>
                </a:solidFill>
              </a:rPr>
              <a:t>Meine Familie ist die beste.</a:t>
            </a:r>
          </a:p>
          <a:p>
            <a:pPr>
              <a:buNone/>
            </a:pPr>
            <a:r>
              <a:rPr lang="nb-NO" i="1" dirty="0"/>
              <a:t>Min familie     er    den beste (=best)</a:t>
            </a:r>
            <a:endParaRPr lang="nb-NO" dirty="0"/>
          </a:p>
          <a:p>
            <a:pPr>
              <a:buNone/>
            </a:pPr>
            <a:r>
              <a:rPr lang="nb-NO" i="1" dirty="0"/>
              <a:t> </a:t>
            </a:r>
            <a:endParaRPr lang="nb-NO" dirty="0"/>
          </a:p>
          <a:p>
            <a:pPr>
              <a:buNone/>
            </a:pPr>
            <a:r>
              <a:rPr lang="nb-NO" dirty="0" err="1">
                <a:solidFill>
                  <a:srgbClr val="008000"/>
                </a:solidFill>
              </a:rPr>
              <a:t>auf</a:t>
            </a:r>
            <a:r>
              <a:rPr lang="nb-NO" dirty="0">
                <a:solidFill>
                  <a:srgbClr val="008000"/>
                </a:solidFill>
              </a:rPr>
              <a:t> der </a:t>
            </a:r>
            <a:r>
              <a:rPr lang="nb-NO" dirty="0" err="1">
                <a:solidFill>
                  <a:srgbClr val="008000"/>
                </a:solidFill>
              </a:rPr>
              <a:t>ganzen</a:t>
            </a:r>
            <a:r>
              <a:rPr lang="nb-NO" dirty="0">
                <a:solidFill>
                  <a:srgbClr val="008000"/>
                </a:solidFill>
              </a:rPr>
              <a:t> </a:t>
            </a:r>
            <a:r>
              <a:rPr lang="nb-NO" dirty="0" err="1">
                <a:solidFill>
                  <a:srgbClr val="008000"/>
                </a:solidFill>
              </a:rPr>
              <a:t>Welt</a:t>
            </a:r>
            <a:endParaRPr lang="nb-NO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/>
              <a:t>på     hele           verden</a:t>
            </a:r>
            <a:endParaRPr lang="nb-NO" dirty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185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Fenster: Familie 2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Fenster: Familie 2</dc:title>
  <dc:creator>Anne Reiher</dc:creator>
  <cp:lastModifiedBy>Anne Reiher</cp:lastModifiedBy>
  <cp:revision>3</cp:revision>
  <dcterms:created xsi:type="dcterms:W3CDTF">2013-09-06T13:25:05Z</dcterms:created>
  <dcterms:modified xsi:type="dcterms:W3CDTF">2013-09-06T13:27:50Z</dcterms:modified>
</cp:coreProperties>
</file>