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4" r:id="rId3"/>
    <p:sldId id="266" r:id="rId4"/>
    <p:sldId id="258" r:id="rId5"/>
    <p:sldId id="259" r:id="rId6"/>
    <p:sldId id="261" r:id="rId7"/>
    <p:sldId id="265" r:id="rId8"/>
    <p:sldId id="263" r:id="rId9"/>
  </p:sldIdLst>
  <p:sldSz cx="9144000" cy="6858000" type="screen4x3"/>
  <p:notesSz cx="6858000" cy="9144000"/>
  <p:defaultTextStyle>
    <a:defPPr>
      <a:defRPr lang="nb-NO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271" autoAdjust="0"/>
  </p:normalViewPr>
  <p:slideViewPr>
    <p:cSldViewPr snapToGrid="0" snapToObjects="1">
      <p:cViewPr varScale="1">
        <p:scale>
          <a:sx n="102" d="100"/>
          <a:sy n="102" d="100"/>
        </p:scale>
        <p:origin x="-69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Click to edit Master subtitle style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F7603-1D37-C94D-83DD-8C0FD131152F}" type="datetimeFigureOut">
              <a:rPr lang="nb-NO" smtClean="0"/>
              <a:pPr/>
              <a:t>11.09.2015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E0531-5702-584C-A081-86B30E26658B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F7603-1D37-C94D-83DD-8C0FD131152F}" type="datetimeFigureOut">
              <a:rPr lang="nb-NO" smtClean="0"/>
              <a:pPr/>
              <a:t>11.09.2015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E0531-5702-584C-A081-86B30E26658B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F7603-1D37-C94D-83DD-8C0FD131152F}" type="datetimeFigureOut">
              <a:rPr lang="nb-NO" smtClean="0"/>
              <a:pPr/>
              <a:t>11.09.2015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E0531-5702-584C-A081-86B30E26658B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F7603-1D37-C94D-83DD-8C0FD131152F}" type="datetimeFigureOut">
              <a:rPr lang="nb-NO" smtClean="0"/>
              <a:pPr/>
              <a:t>11.09.2015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E0531-5702-584C-A081-86B30E26658B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F7603-1D37-C94D-83DD-8C0FD131152F}" type="datetimeFigureOut">
              <a:rPr lang="nb-NO" smtClean="0"/>
              <a:pPr/>
              <a:t>11.09.2015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E0531-5702-584C-A081-86B30E26658B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nb-N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F7603-1D37-C94D-83DD-8C0FD131152F}" type="datetimeFigureOut">
              <a:rPr lang="nb-NO" smtClean="0"/>
              <a:pPr/>
              <a:t>11.09.2015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E0531-5702-584C-A081-86B30E26658B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nb-N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nb-N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F7603-1D37-C94D-83DD-8C0FD131152F}" type="datetimeFigureOut">
              <a:rPr lang="nb-NO" smtClean="0"/>
              <a:pPr/>
              <a:t>11.09.2015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E0531-5702-584C-A081-86B30E26658B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F7603-1D37-C94D-83DD-8C0FD131152F}" type="datetimeFigureOut">
              <a:rPr lang="nb-NO" smtClean="0"/>
              <a:pPr/>
              <a:t>11.09.2015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E0531-5702-584C-A081-86B30E26658B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F7603-1D37-C94D-83DD-8C0FD131152F}" type="datetimeFigureOut">
              <a:rPr lang="nb-NO" smtClean="0"/>
              <a:pPr/>
              <a:t>11.09.2015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E0531-5702-584C-A081-86B30E26658B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nb-N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F7603-1D37-C94D-83DD-8C0FD131152F}" type="datetimeFigureOut">
              <a:rPr lang="nb-NO" smtClean="0"/>
              <a:pPr/>
              <a:t>11.09.2015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E0531-5702-584C-A081-86B30E26658B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F7603-1D37-C94D-83DD-8C0FD131152F}" type="datetimeFigureOut">
              <a:rPr lang="nb-NO" smtClean="0"/>
              <a:pPr/>
              <a:t>11.09.2015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E0531-5702-584C-A081-86B30E26658B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8F7603-1D37-C94D-83DD-8C0FD131152F}" type="datetimeFigureOut">
              <a:rPr lang="nb-NO" smtClean="0"/>
              <a:pPr/>
              <a:t>11.09.2015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E0531-5702-584C-A081-86B30E26658B}" type="slidenum">
              <a:rPr lang="nb-NO" smtClean="0"/>
              <a:pPr/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b-NO" dirty="0" err="1" smtClean="0"/>
              <a:t>Fenster</a:t>
            </a:r>
            <a:r>
              <a:rPr lang="nb-NO" dirty="0" smtClean="0"/>
              <a:t>: Familie</a:t>
            </a:r>
            <a:endParaRPr lang="nb-N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b-N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89780"/>
          </a:xfrm>
        </p:spPr>
        <p:txBody>
          <a:bodyPr>
            <a:normAutofit fontScale="90000"/>
          </a:bodyPr>
          <a:lstStyle/>
          <a:p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64418"/>
            <a:ext cx="8229600" cy="5561745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nb-NO" i="1" dirty="0" smtClean="0"/>
              <a:t>Min mor heter ... og min far heter ....</a:t>
            </a:r>
          </a:p>
          <a:p>
            <a:pPr>
              <a:buNone/>
            </a:pPr>
            <a:r>
              <a:rPr lang="nb-NO" dirty="0" smtClean="0">
                <a:solidFill>
                  <a:srgbClr val="008000"/>
                </a:solidFill>
              </a:rPr>
              <a:t>Meine Mutter </a:t>
            </a:r>
            <a:r>
              <a:rPr lang="nb-NO" dirty="0" err="1" smtClean="0">
                <a:solidFill>
                  <a:srgbClr val="008000"/>
                </a:solidFill>
              </a:rPr>
              <a:t>heißt</a:t>
            </a:r>
            <a:r>
              <a:rPr lang="nb-NO" dirty="0" smtClean="0">
                <a:solidFill>
                  <a:srgbClr val="008000"/>
                </a:solidFill>
              </a:rPr>
              <a:t> ..... </a:t>
            </a:r>
            <a:r>
              <a:rPr lang="nb-NO" dirty="0" err="1" smtClean="0">
                <a:solidFill>
                  <a:srgbClr val="008000"/>
                </a:solidFill>
              </a:rPr>
              <a:t>und</a:t>
            </a:r>
            <a:r>
              <a:rPr lang="nb-NO" dirty="0" smtClean="0">
                <a:solidFill>
                  <a:srgbClr val="008000"/>
                </a:solidFill>
              </a:rPr>
              <a:t> mein Vater </a:t>
            </a:r>
            <a:r>
              <a:rPr lang="nb-NO" dirty="0" err="1" smtClean="0">
                <a:solidFill>
                  <a:srgbClr val="008000"/>
                </a:solidFill>
              </a:rPr>
              <a:t>heißt</a:t>
            </a:r>
            <a:r>
              <a:rPr lang="nb-NO" dirty="0" smtClean="0">
                <a:solidFill>
                  <a:srgbClr val="008000"/>
                </a:solidFill>
              </a:rPr>
              <a:t> ....</a:t>
            </a:r>
            <a:r>
              <a:rPr lang="nb-NO" dirty="0" smtClean="0"/>
              <a:t/>
            </a:r>
            <a:br>
              <a:rPr lang="nb-NO" dirty="0" smtClean="0"/>
            </a:br>
            <a:endParaRPr lang="nb-NO" dirty="0" smtClean="0">
              <a:solidFill>
                <a:srgbClr val="008000"/>
              </a:solidFill>
            </a:endParaRPr>
          </a:p>
          <a:p>
            <a:pPr>
              <a:buNone/>
            </a:pPr>
            <a:r>
              <a:rPr lang="nb-NO" i="1" dirty="0" smtClean="0"/>
              <a:t>De heter …</a:t>
            </a:r>
            <a:endParaRPr lang="nb-NO" dirty="0" smtClean="0">
              <a:solidFill>
                <a:srgbClr val="008000"/>
              </a:solidFill>
            </a:endParaRPr>
          </a:p>
          <a:p>
            <a:pPr>
              <a:buNone/>
            </a:pPr>
            <a:r>
              <a:rPr lang="nb-NO" dirty="0" err="1" smtClean="0">
                <a:solidFill>
                  <a:srgbClr val="008000"/>
                </a:solidFill>
              </a:rPr>
              <a:t>Sie</a:t>
            </a:r>
            <a:r>
              <a:rPr lang="nb-NO" dirty="0" smtClean="0">
                <a:solidFill>
                  <a:srgbClr val="008000"/>
                </a:solidFill>
              </a:rPr>
              <a:t> </a:t>
            </a:r>
            <a:r>
              <a:rPr lang="nb-NO" dirty="0" err="1" smtClean="0">
                <a:solidFill>
                  <a:srgbClr val="008000"/>
                </a:solidFill>
              </a:rPr>
              <a:t>heißen</a:t>
            </a:r>
            <a:r>
              <a:rPr lang="nb-NO" dirty="0" smtClean="0">
                <a:solidFill>
                  <a:srgbClr val="008000"/>
                </a:solidFill>
              </a:rPr>
              <a:t> ..... </a:t>
            </a:r>
            <a:r>
              <a:rPr lang="nb-NO" dirty="0" smtClean="0"/>
              <a:t/>
            </a:r>
            <a:br>
              <a:rPr lang="nb-NO" dirty="0" smtClean="0"/>
            </a:br>
            <a:endParaRPr lang="nb-NO" dirty="0" smtClean="0">
              <a:solidFill>
                <a:srgbClr val="008000"/>
              </a:solidFill>
            </a:endParaRPr>
          </a:p>
          <a:p>
            <a:pPr>
              <a:buNone/>
            </a:pPr>
            <a:r>
              <a:rPr lang="nb-NO" i="1" dirty="0" smtClean="0"/>
              <a:t>Mine foreldre er </a:t>
            </a:r>
            <a:r>
              <a:rPr lang="nb-NO" i="1" dirty="0" smtClean="0"/>
              <a:t>skilt.</a:t>
            </a:r>
          </a:p>
          <a:p>
            <a:pPr>
              <a:buNone/>
            </a:pPr>
            <a:r>
              <a:rPr lang="nb-NO" dirty="0" smtClean="0">
                <a:solidFill>
                  <a:srgbClr val="008000"/>
                </a:solidFill>
              </a:rPr>
              <a:t>Meine </a:t>
            </a:r>
            <a:r>
              <a:rPr lang="nb-NO" dirty="0" err="1" smtClean="0">
                <a:solidFill>
                  <a:srgbClr val="008000"/>
                </a:solidFill>
              </a:rPr>
              <a:t>Eltern</a:t>
            </a:r>
            <a:r>
              <a:rPr lang="nb-NO" dirty="0" smtClean="0">
                <a:solidFill>
                  <a:srgbClr val="008000"/>
                </a:solidFill>
              </a:rPr>
              <a:t> </a:t>
            </a:r>
            <a:r>
              <a:rPr lang="nb-NO" dirty="0" err="1" smtClean="0">
                <a:solidFill>
                  <a:srgbClr val="008000"/>
                </a:solidFill>
              </a:rPr>
              <a:t>sind</a:t>
            </a:r>
            <a:r>
              <a:rPr lang="nb-NO" dirty="0" smtClean="0">
                <a:solidFill>
                  <a:srgbClr val="008000"/>
                </a:solidFill>
              </a:rPr>
              <a:t> </a:t>
            </a:r>
            <a:r>
              <a:rPr lang="nb-NO" dirty="0" err="1" smtClean="0">
                <a:solidFill>
                  <a:srgbClr val="008000"/>
                </a:solidFill>
              </a:rPr>
              <a:t>geschieden</a:t>
            </a:r>
            <a:endParaRPr lang="nb-NO" i="1" dirty="0" smtClean="0"/>
          </a:p>
          <a:p>
            <a:pPr>
              <a:buNone/>
            </a:pPr>
            <a:r>
              <a:rPr lang="nb-NO" i="1" dirty="0" smtClean="0"/>
              <a:t>Mine foreldre er </a:t>
            </a:r>
            <a:r>
              <a:rPr lang="nb-NO" i="1" dirty="0" smtClean="0"/>
              <a:t>gift</a:t>
            </a:r>
          </a:p>
          <a:p>
            <a:pPr>
              <a:buNone/>
            </a:pPr>
            <a:r>
              <a:rPr lang="nb-NO" dirty="0" smtClean="0">
                <a:solidFill>
                  <a:srgbClr val="008000"/>
                </a:solidFill>
              </a:rPr>
              <a:t>Meine </a:t>
            </a:r>
            <a:r>
              <a:rPr lang="nb-NO" dirty="0" err="1" smtClean="0">
                <a:solidFill>
                  <a:srgbClr val="008000"/>
                </a:solidFill>
              </a:rPr>
              <a:t>Eltern</a:t>
            </a:r>
            <a:r>
              <a:rPr lang="nb-NO" dirty="0" smtClean="0">
                <a:solidFill>
                  <a:srgbClr val="008000"/>
                </a:solidFill>
              </a:rPr>
              <a:t> </a:t>
            </a:r>
            <a:r>
              <a:rPr lang="nb-NO" dirty="0" err="1" smtClean="0">
                <a:solidFill>
                  <a:srgbClr val="008000"/>
                </a:solidFill>
              </a:rPr>
              <a:t>sind</a:t>
            </a:r>
            <a:r>
              <a:rPr lang="nb-NO" dirty="0" smtClean="0">
                <a:solidFill>
                  <a:srgbClr val="008000"/>
                </a:solidFill>
              </a:rPr>
              <a:t> </a:t>
            </a:r>
            <a:r>
              <a:rPr lang="nb-NO" dirty="0" err="1" smtClean="0">
                <a:solidFill>
                  <a:srgbClr val="008000"/>
                </a:solidFill>
              </a:rPr>
              <a:t>verheiratet</a:t>
            </a:r>
            <a:endParaRPr lang="nb-NO" i="1" dirty="0" smtClean="0"/>
          </a:p>
          <a:p>
            <a:pPr>
              <a:buNone/>
            </a:pPr>
            <a:r>
              <a:rPr lang="nb-NO" i="1" dirty="0" smtClean="0"/>
              <a:t>Mine foreldre </a:t>
            </a:r>
            <a:r>
              <a:rPr lang="nb-NO" i="1" dirty="0" smtClean="0"/>
              <a:t>lever </a:t>
            </a:r>
            <a:r>
              <a:rPr lang="nb-NO" i="1" dirty="0" smtClean="0"/>
              <a:t>separert.</a:t>
            </a:r>
          </a:p>
          <a:p>
            <a:pPr>
              <a:buNone/>
            </a:pPr>
            <a:r>
              <a:rPr lang="nb-NO" dirty="0" smtClean="0">
                <a:solidFill>
                  <a:srgbClr val="008000"/>
                </a:solidFill>
              </a:rPr>
              <a:t>Meine </a:t>
            </a:r>
            <a:r>
              <a:rPr lang="nb-NO" dirty="0" err="1" smtClean="0">
                <a:solidFill>
                  <a:srgbClr val="008000"/>
                </a:solidFill>
              </a:rPr>
              <a:t>Eltern</a:t>
            </a:r>
            <a:r>
              <a:rPr lang="nb-NO" dirty="0" smtClean="0">
                <a:solidFill>
                  <a:srgbClr val="008000"/>
                </a:solidFill>
              </a:rPr>
              <a:t> </a:t>
            </a:r>
            <a:r>
              <a:rPr lang="nb-NO" dirty="0" err="1" smtClean="0">
                <a:solidFill>
                  <a:srgbClr val="008000"/>
                </a:solidFill>
              </a:rPr>
              <a:t>leben</a:t>
            </a:r>
            <a:r>
              <a:rPr lang="nb-NO" dirty="0" smtClean="0">
                <a:solidFill>
                  <a:srgbClr val="008000"/>
                </a:solidFill>
              </a:rPr>
              <a:t> </a:t>
            </a:r>
            <a:r>
              <a:rPr lang="nb-NO" dirty="0" err="1" smtClean="0">
                <a:solidFill>
                  <a:srgbClr val="008000"/>
                </a:solidFill>
              </a:rPr>
              <a:t>getrennt</a:t>
            </a:r>
            <a:r>
              <a:rPr lang="nb-NO" dirty="0" smtClean="0">
                <a:solidFill>
                  <a:srgbClr val="008000"/>
                </a:solidFill>
              </a:rPr>
              <a:t>. </a:t>
            </a:r>
            <a:endParaRPr lang="nb-NO" i="1" dirty="0" smtClean="0"/>
          </a:p>
          <a:p>
            <a:pPr>
              <a:buNone/>
            </a:pPr>
            <a:endParaRPr lang="nb-NO" i="1" dirty="0" smtClean="0"/>
          </a:p>
          <a:p>
            <a:pPr>
              <a:buNone/>
            </a:pP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b-NO" i="1" dirty="0" smtClean="0"/>
              <a:t>Mine foreldre er gamle /veldig unge. </a:t>
            </a:r>
          </a:p>
          <a:p>
            <a:pPr>
              <a:buNone/>
            </a:pPr>
            <a:r>
              <a:rPr lang="nb-NO" dirty="0" smtClean="0">
                <a:solidFill>
                  <a:srgbClr val="008000"/>
                </a:solidFill>
              </a:rPr>
              <a:t>Meine </a:t>
            </a:r>
            <a:r>
              <a:rPr lang="nb-NO" dirty="0" err="1" smtClean="0">
                <a:solidFill>
                  <a:srgbClr val="008000"/>
                </a:solidFill>
              </a:rPr>
              <a:t>Eltern</a:t>
            </a:r>
            <a:r>
              <a:rPr lang="nb-NO" dirty="0" smtClean="0">
                <a:solidFill>
                  <a:srgbClr val="008000"/>
                </a:solidFill>
              </a:rPr>
              <a:t> </a:t>
            </a:r>
            <a:r>
              <a:rPr lang="nb-NO" dirty="0" err="1" smtClean="0">
                <a:solidFill>
                  <a:srgbClr val="008000"/>
                </a:solidFill>
              </a:rPr>
              <a:t>sind</a:t>
            </a:r>
            <a:r>
              <a:rPr lang="nb-NO" dirty="0" smtClean="0">
                <a:solidFill>
                  <a:srgbClr val="008000"/>
                </a:solidFill>
              </a:rPr>
              <a:t> alt/ </a:t>
            </a:r>
            <a:r>
              <a:rPr lang="nb-NO" dirty="0" err="1" smtClean="0">
                <a:solidFill>
                  <a:srgbClr val="008000"/>
                </a:solidFill>
              </a:rPr>
              <a:t>sehr</a:t>
            </a:r>
            <a:r>
              <a:rPr lang="nb-NO" dirty="0" smtClean="0">
                <a:solidFill>
                  <a:srgbClr val="008000"/>
                </a:solidFill>
              </a:rPr>
              <a:t> </a:t>
            </a:r>
            <a:r>
              <a:rPr lang="nb-NO" dirty="0" err="1" smtClean="0">
                <a:solidFill>
                  <a:srgbClr val="008000"/>
                </a:solidFill>
              </a:rPr>
              <a:t>jung</a:t>
            </a:r>
            <a:r>
              <a:rPr lang="nb-NO" dirty="0" smtClean="0">
                <a:solidFill>
                  <a:srgbClr val="008000"/>
                </a:solidFill>
              </a:rPr>
              <a:t>. </a:t>
            </a:r>
            <a:r>
              <a:rPr lang="nb-NO" dirty="0" smtClean="0"/>
              <a:t/>
            </a:r>
            <a:br>
              <a:rPr lang="nb-NO" dirty="0" smtClean="0"/>
            </a:br>
            <a:endParaRPr lang="nb-NO" i="1" dirty="0" smtClean="0"/>
          </a:p>
          <a:p>
            <a:pPr>
              <a:buNone/>
            </a:pPr>
            <a:r>
              <a:rPr lang="nb-NO" i="1" dirty="0" smtClean="0"/>
              <a:t>Min mor er ... år gammel. Min far er .... år gammel.</a:t>
            </a:r>
            <a:r>
              <a:rPr lang="nb-NO" dirty="0" smtClean="0">
                <a:solidFill>
                  <a:srgbClr val="008000"/>
                </a:solidFill>
              </a:rPr>
              <a:t> </a:t>
            </a:r>
          </a:p>
          <a:p>
            <a:pPr>
              <a:buNone/>
            </a:pPr>
            <a:r>
              <a:rPr lang="nb-NO" dirty="0" smtClean="0">
                <a:solidFill>
                  <a:srgbClr val="008000"/>
                </a:solidFill>
              </a:rPr>
              <a:t>Meine Mutter ist ... Jahre alt. Mein Vater ist .... Jahre alt.</a:t>
            </a:r>
            <a:endParaRPr lang="nb-NO" dirty="0" smtClean="0"/>
          </a:p>
          <a:p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6377" y="635072"/>
            <a:ext cx="7899115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800" i="1" dirty="0" smtClean="0"/>
              <a:t>Min familie er stor/ liten/ ikke særlig stor.</a:t>
            </a:r>
            <a:endParaRPr lang="nb-NO" sz="2800" dirty="0" smtClean="0"/>
          </a:p>
          <a:p>
            <a:r>
              <a:rPr lang="nb-NO" sz="2800" dirty="0" smtClean="0">
                <a:solidFill>
                  <a:srgbClr val="008000"/>
                </a:solidFill>
              </a:rPr>
              <a:t>Meine Familie ist gro</a:t>
            </a:r>
            <a:r>
              <a:rPr lang="de-DE" sz="2800" dirty="0" smtClean="0">
                <a:solidFill>
                  <a:srgbClr val="008000"/>
                </a:solidFill>
              </a:rPr>
              <a:t>ß/ klein/ nicht besonders groß.</a:t>
            </a:r>
            <a:endParaRPr lang="nb-NO" sz="2800" dirty="0" smtClean="0">
              <a:solidFill>
                <a:srgbClr val="008000"/>
              </a:solidFill>
            </a:endParaRPr>
          </a:p>
          <a:p>
            <a:endParaRPr lang="nb-NO" sz="2800" dirty="0" smtClean="0"/>
          </a:p>
          <a:p>
            <a:r>
              <a:rPr lang="nb-NO" sz="2800" i="1" dirty="0" smtClean="0"/>
              <a:t>Jeg bor med mine foreldre.</a:t>
            </a:r>
          </a:p>
          <a:p>
            <a:r>
              <a:rPr lang="nb-NO" sz="2800" dirty="0" err="1" smtClean="0">
                <a:solidFill>
                  <a:srgbClr val="008000"/>
                </a:solidFill>
              </a:rPr>
              <a:t>Ich</a:t>
            </a:r>
            <a:r>
              <a:rPr lang="nb-NO" sz="2800" dirty="0" smtClean="0">
                <a:solidFill>
                  <a:srgbClr val="008000"/>
                </a:solidFill>
              </a:rPr>
              <a:t> </a:t>
            </a:r>
            <a:r>
              <a:rPr lang="nb-NO" sz="2800" dirty="0" err="1" smtClean="0">
                <a:solidFill>
                  <a:srgbClr val="008000"/>
                </a:solidFill>
              </a:rPr>
              <a:t>wohne</a:t>
            </a:r>
            <a:r>
              <a:rPr lang="nb-NO" sz="2800" dirty="0" smtClean="0">
                <a:solidFill>
                  <a:srgbClr val="008000"/>
                </a:solidFill>
              </a:rPr>
              <a:t> </a:t>
            </a:r>
            <a:r>
              <a:rPr lang="nb-NO" sz="2800" dirty="0" err="1" smtClean="0">
                <a:solidFill>
                  <a:srgbClr val="008000"/>
                </a:solidFill>
              </a:rPr>
              <a:t>bei</a:t>
            </a:r>
            <a:r>
              <a:rPr lang="nb-NO" sz="2800" dirty="0" smtClean="0">
                <a:solidFill>
                  <a:srgbClr val="008000"/>
                </a:solidFill>
              </a:rPr>
              <a:t> </a:t>
            </a:r>
            <a:r>
              <a:rPr lang="nb-NO" sz="2800" dirty="0" err="1" smtClean="0">
                <a:solidFill>
                  <a:srgbClr val="008000"/>
                </a:solidFill>
              </a:rPr>
              <a:t>meinen</a:t>
            </a:r>
            <a:r>
              <a:rPr lang="nb-NO" sz="2800" dirty="0" smtClean="0">
                <a:solidFill>
                  <a:srgbClr val="008000"/>
                </a:solidFill>
              </a:rPr>
              <a:t> </a:t>
            </a:r>
            <a:r>
              <a:rPr lang="nb-NO" sz="2800" dirty="0" err="1" smtClean="0">
                <a:solidFill>
                  <a:srgbClr val="008000"/>
                </a:solidFill>
              </a:rPr>
              <a:t>Eltern</a:t>
            </a:r>
            <a:r>
              <a:rPr lang="nb-NO" sz="2800" dirty="0" smtClean="0">
                <a:solidFill>
                  <a:srgbClr val="008000"/>
                </a:solidFill>
              </a:rPr>
              <a:t>.</a:t>
            </a:r>
          </a:p>
          <a:p>
            <a:endParaRPr lang="nb-NO" sz="2800" i="1" dirty="0" smtClean="0"/>
          </a:p>
          <a:p>
            <a:r>
              <a:rPr lang="nb-NO" sz="2800" i="1" dirty="0" smtClean="0"/>
              <a:t> Jeg bor sammen med mine foreldre.</a:t>
            </a:r>
            <a:endParaRPr lang="nb-NO" sz="2800" dirty="0" smtClean="0"/>
          </a:p>
          <a:p>
            <a:r>
              <a:rPr lang="nb-NO" sz="2800" dirty="0" err="1" smtClean="0">
                <a:solidFill>
                  <a:srgbClr val="008000"/>
                </a:solidFill>
              </a:rPr>
              <a:t>Ich</a:t>
            </a:r>
            <a:r>
              <a:rPr lang="nb-NO" sz="2800" dirty="0" smtClean="0">
                <a:solidFill>
                  <a:srgbClr val="008000"/>
                </a:solidFill>
              </a:rPr>
              <a:t> </a:t>
            </a:r>
            <a:r>
              <a:rPr lang="nb-NO" sz="2800" dirty="0" err="1" smtClean="0">
                <a:solidFill>
                  <a:srgbClr val="008000"/>
                </a:solidFill>
              </a:rPr>
              <a:t>wohne</a:t>
            </a:r>
            <a:r>
              <a:rPr lang="nb-NO" sz="2800" dirty="0" smtClean="0">
                <a:solidFill>
                  <a:srgbClr val="008000"/>
                </a:solidFill>
              </a:rPr>
              <a:t> </a:t>
            </a:r>
            <a:r>
              <a:rPr lang="nb-NO" sz="2800" dirty="0" err="1" smtClean="0">
                <a:solidFill>
                  <a:srgbClr val="008000"/>
                </a:solidFill>
              </a:rPr>
              <a:t>mit</a:t>
            </a:r>
            <a:r>
              <a:rPr lang="nb-NO" sz="2800" dirty="0" smtClean="0">
                <a:solidFill>
                  <a:srgbClr val="008000"/>
                </a:solidFill>
              </a:rPr>
              <a:t> </a:t>
            </a:r>
            <a:r>
              <a:rPr lang="nb-NO" sz="2800" dirty="0" err="1" smtClean="0">
                <a:solidFill>
                  <a:srgbClr val="008000"/>
                </a:solidFill>
              </a:rPr>
              <a:t>meinen</a:t>
            </a:r>
            <a:r>
              <a:rPr lang="nb-NO" sz="2800" dirty="0" smtClean="0">
                <a:solidFill>
                  <a:srgbClr val="008000"/>
                </a:solidFill>
              </a:rPr>
              <a:t> </a:t>
            </a:r>
            <a:r>
              <a:rPr lang="nb-NO" sz="2800" dirty="0" err="1" smtClean="0">
                <a:solidFill>
                  <a:srgbClr val="008000"/>
                </a:solidFill>
              </a:rPr>
              <a:t>Eltern</a:t>
            </a:r>
            <a:r>
              <a:rPr lang="nb-NO" sz="2800" dirty="0" smtClean="0">
                <a:solidFill>
                  <a:srgbClr val="008000"/>
                </a:solidFill>
              </a:rPr>
              <a:t> </a:t>
            </a:r>
            <a:r>
              <a:rPr lang="nb-NO" sz="2800" dirty="0" err="1" smtClean="0">
                <a:solidFill>
                  <a:srgbClr val="008000"/>
                </a:solidFill>
              </a:rPr>
              <a:t>zusammen</a:t>
            </a:r>
            <a:r>
              <a:rPr lang="nb-NO" sz="2800" dirty="0" smtClean="0">
                <a:solidFill>
                  <a:srgbClr val="008000"/>
                </a:solidFill>
              </a:rPr>
              <a:t> . </a:t>
            </a:r>
          </a:p>
          <a:p>
            <a:pPr>
              <a:buFont typeface="Arial"/>
              <a:buChar char="•"/>
            </a:pPr>
            <a:endParaRPr lang="nb-NO" sz="2800" dirty="0" smtClean="0">
              <a:solidFill>
                <a:srgbClr val="008000"/>
              </a:solidFill>
            </a:endParaRPr>
          </a:p>
          <a:p>
            <a:r>
              <a:rPr lang="nb-NO" sz="2800" i="1" dirty="0" smtClean="0"/>
              <a:t>Min </a:t>
            </a:r>
            <a:r>
              <a:rPr lang="nb-NO" sz="2800" i="1" dirty="0" err="1" smtClean="0"/>
              <a:t>bestmor</a:t>
            </a:r>
            <a:r>
              <a:rPr lang="nb-NO" sz="2800" i="1" dirty="0" smtClean="0"/>
              <a:t> bor i samme huset som oss.</a:t>
            </a:r>
            <a:endParaRPr lang="nb-NO" sz="2800" dirty="0"/>
          </a:p>
          <a:p>
            <a:r>
              <a:rPr lang="nb-NO" sz="2800" dirty="0" smtClean="0">
                <a:solidFill>
                  <a:srgbClr val="008000"/>
                </a:solidFill>
              </a:rPr>
              <a:t>Meine Oma </a:t>
            </a:r>
            <a:r>
              <a:rPr lang="nb-NO" sz="2800" dirty="0" err="1" smtClean="0">
                <a:solidFill>
                  <a:srgbClr val="008000"/>
                </a:solidFill>
              </a:rPr>
              <a:t>wohnt</a:t>
            </a:r>
            <a:r>
              <a:rPr lang="nb-NO" sz="2800" dirty="0" smtClean="0">
                <a:solidFill>
                  <a:srgbClr val="008000"/>
                </a:solidFill>
              </a:rPr>
              <a:t> </a:t>
            </a:r>
            <a:r>
              <a:rPr lang="nb-NO" sz="2800" dirty="0" err="1" smtClean="0">
                <a:solidFill>
                  <a:srgbClr val="008000"/>
                </a:solidFill>
              </a:rPr>
              <a:t>im</a:t>
            </a:r>
            <a:r>
              <a:rPr lang="nb-NO" sz="2800" dirty="0" smtClean="0">
                <a:solidFill>
                  <a:srgbClr val="008000"/>
                </a:solidFill>
              </a:rPr>
              <a:t> </a:t>
            </a:r>
            <a:r>
              <a:rPr lang="nb-NO" sz="2800" dirty="0" err="1" smtClean="0">
                <a:solidFill>
                  <a:srgbClr val="008000"/>
                </a:solidFill>
              </a:rPr>
              <a:t>gleichen</a:t>
            </a:r>
            <a:r>
              <a:rPr lang="nb-NO" sz="2800" dirty="0" smtClean="0">
                <a:solidFill>
                  <a:srgbClr val="008000"/>
                </a:solidFill>
              </a:rPr>
              <a:t> Haus </a:t>
            </a:r>
            <a:r>
              <a:rPr lang="nb-NO" sz="2800" dirty="0" err="1" smtClean="0">
                <a:solidFill>
                  <a:srgbClr val="008000"/>
                </a:solidFill>
              </a:rPr>
              <a:t>wie</a:t>
            </a:r>
            <a:r>
              <a:rPr lang="nb-NO" sz="2800" dirty="0" smtClean="0">
                <a:solidFill>
                  <a:srgbClr val="008000"/>
                </a:solidFill>
              </a:rPr>
              <a:t> </a:t>
            </a:r>
            <a:r>
              <a:rPr lang="nb-NO" sz="2800" dirty="0" err="1" smtClean="0">
                <a:solidFill>
                  <a:srgbClr val="008000"/>
                </a:solidFill>
              </a:rPr>
              <a:t>wir</a:t>
            </a:r>
            <a:r>
              <a:rPr lang="nb-NO" sz="2800" dirty="0" smtClean="0">
                <a:solidFill>
                  <a:srgbClr val="008000"/>
                </a:solidFill>
              </a:rPr>
              <a:t>.</a:t>
            </a:r>
          </a:p>
          <a:p>
            <a:pPr>
              <a:buFont typeface="Arial"/>
              <a:buChar char="•"/>
            </a:pPr>
            <a:endParaRPr lang="nb-NO" sz="2800" i="1" dirty="0"/>
          </a:p>
          <a:p>
            <a:r>
              <a:rPr lang="nb-NO" sz="2800" i="1" dirty="0" smtClean="0"/>
              <a:t>Min bror bor i Trondheim.</a:t>
            </a:r>
            <a:endParaRPr lang="nb-NO" sz="2800" dirty="0"/>
          </a:p>
          <a:p>
            <a:r>
              <a:rPr lang="nb-NO" sz="2800" dirty="0" smtClean="0">
                <a:solidFill>
                  <a:srgbClr val="008000"/>
                </a:solidFill>
              </a:rPr>
              <a:t>Mein Bruder </a:t>
            </a:r>
            <a:r>
              <a:rPr lang="nb-NO" sz="2800" dirty="0" err="1" smtClean="0">
                <a:solidFill>
                  <a:srgbClr val="008000"/>
                </a:solidFill>
              </a:rPr>
              <a:t>wohnt</a:t>
            </a:r>
            <a:r>
              <a:rPr lang="nb-NO" sz="2800" dirty="0" smtClean="0">
                <a:solidFill>
                  <a:srgbClr val="008000"/>
                </a:solidFill>
              </a:rPr>
              <a:t> in Trondheim.</a:t>
            </a:r>
            <a:endParaRPr lang="nb-NO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6608" y="1099758"/>
            <a:ext cx="7868137" cy="4093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800" i="1" dirty="0" smtClean="0"/>
              <a:t>Min søster bor i Oslo og studerer </a:t>
            </a:r>
            <a:r>
              <a:rPr lang="nb-NO" sz="2800" i="1" dirty="0" err="1" smtClean="0"/>
              <a:t>molekularbiologi</a:t>
            </a:r>
            <a:r>
              <a:rPr lang="nb-NO" sz="2800" i="1" dirty="0" smtClean="0"/>
              <a:t> og samfunnsøkonomi.</a:t>
            </a:r>
            <a:endParaRPr lang="nb-NO" sz="2800" dirty="0" smtClean="0">
              <a:solidFill>
                <a:srgbClr val="008000"/>
              </a:solidFill>
            </a:endParaRPr>
          </a:p>
          <a:p>
            <a:r>
              <a:rPr lang="nb-NO" sz="2800" dirty="0" smtClean="0">
                <a:solidFill>
                  <a:srgbClr val="008000"/>
                </a:solidFill>
              </a:rPr>
              <a:t>Meine </a:t>
            </a:r>
            <a:r>
              <a:rPr lang="nb-NO" sz="2800" dirty="0" err="1">
                <a:solidFill>
                  <a:srgbClr val="008000"/>
                </a:solidFill>
              </a:rPr>
              <a:t>Schwester</a:t>
            </a:r>
            <a:r>
              <a:rPr lang="nb-NO" sz="2800" dirty="0">
                <a:solidFill>
                  <a:srgbClr val="008000"/>
                </a:solidFill>
              </a:rPr>
              <a:t> </a:t>
            </a:r>
            <a:r>
              <a:rPr lang="nb-NO" sz="2800" dirty="0" err="1">
                <a:solidFill>
                  <a:srgbClr val="008000"/>
                </a:solidFill>
              </a:rPr>
              <a:t>wohnt</a:t>
            </a:r>
            <a:r>
              <a:rPr lang="nb-NO" sz="2800" dirty="0">
                <a:solidFill>
                  <a:srgbClr val="008000"/>
                </a:solidFill>
              </a:rPr>
              <a:t> in Oslo </a:t>
            </a:r>
            <a:r>
              <a:rPr lang="nb-NO" sz="2800" dirty="0" err="1">
                <a:solidFill>
                  <a:srgbClr val="008000"/>
                </a:solidFill>
              </a:rPr>
              <a:t>und</a:t>
            </a:r>
            <a:r>
              <a:rPr lang="nb-NO" sz="2800" dirty="0">
                <a:solidFill>
                  <a:srgbClr val="008000"/>
                </a:solidFill>
              </a:rPr>
              <a:t> </a:t>
            </a:r>
            <a:r>
              <a:rPr lang="nb-NO" sz="2800" dirty="0" err="1">
                <a:solidFill>
                  <a:srgbClr val="008000"/>
                </a:solidFill>
              </a:rPr>
              <a:t>studiert</a:t>
            </a:r>
            <a:r>
              <a:rPr lang="nb-NO" sz="2800" dirty="0">
                <a:solidFill>
                  <a:srgbClr val="008000"/>
                </a:solidFill>
              </a:rPr>
              <a:t> </a:t>
            </a:r>
            <a:r>
              <a:rPr lang="nb-NO" sz="2800" dirty="0" err="1">
                <a:solidFill>
                  <a:srgbClr val="008000"/>
                </a:solidFill>
              </a:rPr>
              <a:t>Molekularbiologie</a:t>
            </a:r>
            <a:r>
              <a:rPr lang="nb-NO" sz="2800" dirty="0">
                <a:solidFill>
                  <a:srgbClr val="008000"/>
                </a:solidFill>
              </a:rPr>
              <a:t> </a:t>
            </a:r>
            <a:r>
              <a:rPr lang="nb-NO" sz="2800" dirty="0" err="1">
                <a:solidFill>
                  <a:srgbClr val="008000"/>
                </a:solidFill>
              </a:rPr>
              <a:t>und</a:t>
            </a:r>
            <a:r>
              <a:rPr lang="nb-NO" sz="2800" dirty="0">
                <a:solidFill>
                  <a:srgbClr val="008000"/>
                </a:solidFill>
              </a:rPr>
              <a:t> </a:t>
            </a:r>
            <a:r>
              <a:rPr lang="nb-NO" sz="2800" dirty="0" err="1">
                <a:solidFill>
                  <a:srgbClr val="008000"/>
                </a:solidFill>
              </a:rPr>
              <a:t>Volkswirtschaft</a:t>
            </a:r>
            <a:r>
              <a:rPr lang="nb-NO" sz="2800" dirty="0">
                <a:solidFill>
                  <a:srgbClr val="008000"/>
                </a:solidFill>
              </a:rPr>
              <a:t>.</a:t>
            </a:r>
            <a:r>
              <a:rPr lang="nb-NO" sz="2800" dirty="0" smtClean="0"/>
              <a:t/>
            </a:r>
            <a:br>
              <a:rPr lang="nb-NO" sz="2800" dirty="0" smtClean="0"/>
            </a:br>
            <a:endParaRPr lang="nb-NO" sz="2800" dirty="0" smtClean="0"/>
          </a:p>
          <a:p>
            <a:r>
              <a:rPr lang="nb-NO" sz="2800" i="1" dirty="0" smtClean="0"/>
              <a:t>Min tante bor langt borte/ ikke langt borte fra oss.</a:t>
            </a:r>
            <a:endParaRPr lang="nb-NO" sz="2800" dirty="0" smtClean="0"/>
          </a:p>
          <a:p>
            <a:r>
              <a:rPr lang="nb-NO" sz="2800" dirty="0">
                <a:solidFill>
                  <a:srgbClr val="008000"/>
                </a:solidFill>
              </a:rPr>
              <a:t>Meine Tante </a:t>
            </a:r>
            <a:r>
              <a:rPr lang="nb-NO" sz="2800" dirty="0" err="1">
                <a:solidFill>
                  <a:srgbClr val="008000"/>
                </a:solidFill>
              </a:rPr>
              <a:t>wohnt</a:t>
            </a:r>
            <a:r>
              <a:rPr lang="nb-NO" sz="2800" dirty="0">
                <a:solidFill>
                  <a:srgbClr val="008000"/>
                </a:solidFill>
              </a:rPr>
              <a:t> </a:t>
            </a:r>
            <a:r>
              <a:rPr lang="nb-NO" sz="2800" dirty="0" err="1">
                <a:solidFill>
                  <a:srgbClr val="008000"/>
                </a:solidFill>
              </a:rPr>
              <a:t>weit</a:t>
            </a:r>
            <a:r>
              <a:rPr lang="nb-NO" sz="2800" dirty="0">
                <a:solidFill>
                  <a:srgbClr val="008000"/>
                </a:solidFill>
              </a:rPr>
              <a:t> </a:t>
            </a:r>
            <a:r>
              <a:rPr lang="nb-NO" sz="2800" dirty="0" err="1">
                <a:solidFill>
                  <a:srgbClr val="008000"/>
                </a:solidFill>
              </a:rPr>
              <a:t>weg</a:t>
            </a:r>
            <a:r>
              <a:rPr lang="nb-NO" sz="2800" dirty="0">
                <a:solidFill>
                  <a:srgbClr val="008000"/>
                </a:solidFill>
              </a:rPr>
              <a:t>/ </a:t>
            </a:r>
            <a:r>
              <a:rPr lang="nb-NO" sz="2800" dirty="0" err="1">
                <a:solidFill>
                  <a:srgbClr val="008000"/>
                </a:solidFill>
              </a:rPr>
              <a:t>nicht</a:t>
            </a:r>
            <a:r>
              <a:rPr lang="nb-NO" sz="2800" dirty="0">
                <a:solidFill>
                  <a:srgbClr val="008000"/>
                </a:solidFill>
              </a:rPr>
              <a:t> </a:t>
            </a:r>
            <a:r>
              <a:rPr lang="nb-NO" sz="2800" dirty="0" err="1">
                <a:solidFill>
                  <a:srgbClr val="008000"/>
                </a:solidFill>
              </a:rPr>
              <a:t>weit</a:t>
            </a:r>
            <a:r>
              <a:rPr lang="nb-NO" sz="2800" dirty="0">
                <a:solidFill>
                  <a:srgbClr val="008000"/>
                </a:solidFill>
              </a:rPr>
              <a:t> </a:t>
            </a:r>
            <a:r>
              <a:rPr lang="nb-NO" sz="2800" dirty="0" err="1">
                <a:solidFill>
                  <a:srgbClr val="008000"/>
                </a:solidFill>
              </a:rPr>
              <a:t>weg</a:t>
            </a:r>
            <a:r>
              <a:rPr lang="nb-NO" sz="2800" dirty="0">
                <a:solidFill>
                  <a:srgbClr val="008000"/>
                </a:solidFill>
              </a:rPr>
              <a:t> von </a:t>
            </a:r>
            <a:r>
              <a:rPr lang="nb-NO" sz="2800" dirty="0" err="1">
                <a:solidFill>
                  <a:srgbClr val="008000"/>
                </a:solidFill>
              </a:rPr>
              <a:t>uns</a:t>
            </a:r>
            <a:r>
              <a:rPr lang="nb-NO" sz="2800" dirty="0">
                <a:solidFill>
                  <a:srgbClr val="008000"/>
                </a:solidFill>
              </a:rPr>
              <a:t>.</a:t>
            </a:r>
            <a:endParaRPr lang="nb-NO" sz="2800" dirty="0" smtClean="0">
              <a:solidFill>
                <a:srgbClr val="008000"/>
              </a:solidFill>
            </a:endParaRPr>
          </a:p>
          <a:p>
            <a:r>
              <a:rPr lang="nb-NO" dirty="0" smtClean="0"/>
              <a:t/>
            </a:r>
            <a:br>
              <a:rPr lang="nb-NO" dirty="0" smtClean="0"/>
            </a:b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1119" y="994467"/>
            <a:ext cx="6876877" cy="4832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800" i="1" dirty="0" smtClean="0"/>
              <a:t>Min mor jobber som sykepleier på sykehuset.</a:t>
            </a:r>
            <a:endParaRPr lang="nb-NO" sz="2800" dirty="0" smtClean="0">
              <a:solidFill>
                <a:srgbClr val="008000"/>
              </a:solidFill>
            </a:endParaRPr>
          </a:p>
          <a:p>
            <a:r>
              <a:rPr lang="nb-NO" sz="2800" dirty="0" smtClean="0">
                <a:solidFill>
                  <a:srgbClr val="008000"/>
                </a:solidFill>
              </a:rPr>
              <a:t>Meine </a:t>
            </a:r>
            <a:r>
              <a:rPr lang="nb-NO" sz="2800" dirty="0">
                <a:solidFill>
                  <a:srgbClr val="008000"/>
                </a:solidFill>
              </a:rPr>
              <a:t>Mutter </a:t>
            </a:r>
            <a:r>
              <a:rPr lang="nb-NO" sz="2800" dirty="0" err="1">
                <a:solidFill>
                  <a:srgbClr val="008000"/>
                </a:solidFill>
              </a:rPr>
              <a:t>arbeitet</a:t>
            </a:r>
            <a:r>
              <a:rPr lang="nb-NO" sz="2800" dirty="0">
                <a:solidFill>
                  <a:srgbClr val="008000"/>
                </a:solidFill>
              </a:rPr>
              <a:t> als </a:t>
            </a:r>
            <a:r>
              <a:rPr lang="nb-NO" sz="2800" dirty="0" err="1">
                <a:solidFill>
                  <a:srgbClr val="008000"/>
                </a:solidFill>
              </a:rPr>
              <a:t>Krankenschwester</a:t>
            </a:r>
            <a:r>
              <a:rPr lang="nb-NO" sz="2800" dirty="0">
                <a:solidFill>
                  <a:srgbClr val="008000"/>
                </a:solidFill>
              </a:rPr>
              <a:t> </a:t>
            </a:r>
            <a:r>
              <a:rPr lang="nb-NO" sz="2800" dirty="0" err="1">
                <a:solidFill>
                  <a:srgbClr val="008000"/>
                </a:solidFill>
              </a:rPr>
              <a:t>im</a:t>
            </a:r>
            <a:r>
              <a:rPr lang="nb-NO" sz="2800" dirty="0">
                <a:solidFill>
                  <a:srgbClr val="008000"/>
                </a:solidFill>
              </a:rPr>
              <a:t> </a:t>
            </a:r>
            <a:r>
              <a:rPr lang="nb-NO" sz="2800" dirty="0" err="1">
                <a:solidFill>
                  <a:srgbClr val="008000"/>
                </a:solidFill>
              </a:rPr>
              <a:t>Krankenhaus</a:t>
            </a:r>
            <a:r>
              <a:rPr lang="nb-NO" sz="2800" dirty="0">
                <a:solidFill>
                  <a:srgbClr val="008000"/>
                </a:solidFill>
              </a:rPr>
              <a:t>.</a:t>
            </a:r>
            <a:endParaRPr lang="nb-NO" sz="2800" dirty="0" smtClean="0">
              <a:solidFill>
                <a:srgbClr val="008000"/>
              </a:solidFill>
            </a:endParaRPr>
          </a:p>
          <a:p>
            <a:endParaRPr lang="nb-NO" sz="2800" dirty="0" smtClean="0"/>
          </a:p>
          <a:p>
            <a:r>
              <a:rPr lang="nb-NO" sz="2800" i="1" dirty="0" smtClean="0"/>
              <a:t> </a:t>
            </a:r>
          </a:p>
          <a:p>
            <a:endParaRPr lang="nb-NO" sz="2800" dirty="0" smtClean="0"/>
          </a:p>
          <a:p>
            <a:r>
              <a:rPr lang="nb-NO" sz="2800" i="1" dirty="0" smtClean="0"/>
              <a:t>Min </a:t>
            </a:r>
            <a:r>
              <a:rPr lang="nb-NO" sz="2800" i="1" dirty="0"/>
              <a:t>far er ingeniør i </a:t>
            </a:r>
            <a:r>
              <a:rPr lang="nb-NO" sz="2800" i="1" dirty="0" smtClean="0"/>
              <a:t>et </a:t>
            </a:r>
            <a:r>
              <a:rPr lang="nb-NO" sz="2800" i="1" dirty="0"/>
              <a:t>oljeselskap</a:t>
            </a:r>
            <a:r>
              <a:rPr lang="nb-NO" sz="2800" i="1" dirty="0" smtClean="0"/>
              <a:t>.</a:t>
            </a:r>
          </a:p>
          <a:p>
            <a:r>
              <a:rPr lang="nb-NO" sz="2800" dirty="0" smtClean="0">
                <a:solidFill>
                  <a:srgbClr val="008000"/>
                </a:solidFill>
              </a:rPr>
              <a:t>Mein Vater ist </a:t>
            </a:r>
            <a:r>
              <a:rPr lang="nb-NO" sz="2800" dirty="0" err="1" smtClean="0">
                <a:solidFill>
                  <a:srgbClr val="008000"/>
                </a:solidFill>
              </a:rPr>
              <a:t>Ingenieur</a:t>
            </a:r>
            <a:r>
              <a:rPr lang="nb-NO" sz="2800" dirty="0" smtClean="0">
                <a:solidFill>
                  <a:srgbClr val="008000"/>
                </a:solidFill>
              </a:rPr>
              <a:t> in einer </a:t>
            </a:r>
            <a:r>
              <a:rPr lang="nb-NO" sz="2800" dirty="0" err="1" smtClean="0">
                <a:solidFill>
                  <a:srgbClr val="008000"/>
                </a:solidFill>
              </a:rPr>
              <a:t>Ölfirma</a:t>
            </a:r>
            <a:r>
              <a:rPr lang="nb-NO" sz="2800" dirty="0" smtClean="0">
                <a:solidFill>
                  <a:srgbClr val="008000"/>
                </a:solidFill>
              </a:rPr>
              <a:t>.</a:t>
            </a:r>
          </a:p>
          <a:p>
            <a:endParaRPr lang="nb-NO" sz="2800" dirty="0" smtClean="0"/>
          </a:p>
          <a:p>
            <a:r>
              <a:rPr lang="nb-NO" sz="2800" dirty="0"/>
              <a:t> </a:t>
            </a:r>
          </a:p>
          <a:p>
            <a:endParaRPr lang="nb-NO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587830"/>
            <a:ext cx="8229600" cy="5538334"/>
          </a:xfrm>
        </p:spPr>
        <p:txBody>
          <a:bodyPr/>
          <a:lstStyle/>
          <a:p>
            <a:pPr>
              <a:buNone/>
            </a:pPr>
            <a:r>
              <a:rPr lang="nb-NO" i="1" dirty="0" smtClean="0"/>
              <a:t>Jeg har tre brødre. De er 18, 15 og 13 år </a:t>
            </a:r>
            <a:r>
              <a:rPr lang="nb-NO" i="1" dirty="0" smtClean="0"/>
              <a:t>gammel</a:t>
            </a:r>
          </a:p>
          <a:p>
            <a:pPr>
              <a:buNone/>
            </a:pPr>
            <a:r>
              <a:rPr lang="nb-NO" dirty="0" err="1" smtClean="0">
                <a:solidFill>
                  <a:srgbClr val="008000"/>
                </a:solidFill>
              </a:rPr>
              <a:t>Ich</a:t>
            </a:r>
            <a:r>
              <a:rPr lang="nb-NO" dirty="0" smtClean="0">
                <a:solidFill>
                  <a:srgbClr val="008000"/>
                </a:solidFill>
              </a:rPr>
              <a:t> </a:t>
            </a:r>
            <a:r>
              <a:rPr lang="nb-NO" dirty="0" err="1" smtClean="0">
                <a:solidFill>
                  <a:srgbClr val="008000"/>
                </a:solidFill>
              </a:rPr>
              <a:t>habe</a:t>
            </a:r>
            <a:r>
              <a:rPr lang="nb-NO" dirty="0" smtClean="0">
                <a:solidFill>
                  <a:srgbClr val="008000"/>
                </a:solidFill>
              </a:rPr>
              <a:t> drei </a:t>
            </a:r>
            <a:r>
              <a:rPr lang="nb-NO" dirty="0" err="1" smtClean="0">
                <a:solidFill>
                  <a:srgbClr val="008000"/>
                </a:solidFill>
              </a:rPr>
              <a:t>Brüder</a:t>
            </a:r>
            <a:r>
              <a:rPr lang="nb-NO" dirty="0" smtClean="0">
                <a:solidFill>
                  <a:srgbClr val="008000"/>
                </a:solidFill>
              </a:rPr>
              <a:t>. </a:t>
            </a:r>
            <a:r>
              <a:rPr lang="nb-NO" dirty="0" err="1" smtClean="0">
                <a:solidFill>
                  <a:srgbClr val="008000"/>
                </a:solidFill>
              </a:rPr>
              <a:t>Sie</a:t>
            </a:r>
            <a:r>
              <a:rPr lang="nb-NO" dirty="0" smtClean="0">
                <a:solidFill>
                  <a:srgbClr val="008000"/>
                </a:solidFill>
              </a:rPr>
              <a:t> </a:t>
            </a:r>
            <a:r>
              <a:rPr lang="nb-NO" dirty="0" err="1" smtClean="0">
                <a:solidFill>
                  <a:srgbClr val="008000"/>
                </a:solidFill>
              </a:rPr>
              <a:t>sind</a:t>
            </a:r>
            <a:r>
              <a:rPr lang="nb-NO" dirty="0" smtClean="0">
                <a:solidFill>
                  <a:srgbClr val="008000"/>
                </a:solidFill>
              </a:rPr>
              <a:t> 18, 15 </a:t>
            </a:r>
            <a:r>
              <a:rPr lang="nb-NO" dirty="0" err="1" smtClean="0">
                <a:solidFill>
                  <a:srgbClr val="008000"/>
                </a:solidFill>
              </a:rPr>
              <a:t>und</a:t>
            </a:r>
            <a:r>
              <a:rPr lang="nb-NO" dirty="0" smtClean="0">
                <a:solidFill>
                  <a:srgbClr val="008000"/>
                </a:solidFill>
              </a:rPr>
              <a:t> 13 Jahre alt</a:t>
            </a:r>
            <a:r>
              <a:rPr lang="nb-NO" dirty="0" smtClean="0">
                <a:solidFill>
                  <a:srgbClr val="008000"/>
                </a:solidFill>
              </a:rPr>
              <a:t>.</a:t>
            </a:r>
          </a:p>
          <a:p>
            <a:pPr>
              <a:buNone/>
            </a:pPr>
            <a:endParaRPr lang="nb-NO" dirty="0" smtClean="0">
              <a:solidFill>
                <a:srgbClr val="008000"/>
              </a:solidFill>
            </a:endParaRPr>
          </a:p>
          <a:p>
            <a:pPr>
              <a:buNone/>
            </a:pPr>
            <a:r>
              <a:rPr lang="nb-NO" i="1" dirty="0" smtClean="0"/>
              <a:t>Jeg har en søster og en bror</a:t>
            </a:r>
            <a:r>
              <a:rPr lang="nb-NO" i="1" dirty="0" smtClean="0"/>
              <a:t>.</a:t>
            </a:r>
          </a:p>
          <a:p>
            <a:pPr>
              <a:buNone/>
            </a:pPr>
            <a:r>
              <a:rPr lang="nb-NO" dirty="0" err="1" smtClean="0">
                <a:solidFill>
                  <a:srgbClr val="008000"/>
                </a:solidFill>
              </a:rPr>
              <a:t>Ich</a:t>
            </a:r>
            <a:r>
              <a:rPr lang="nb-NO" dirty="0" smtClean="0">
                <a:solidFill>
                  <a:srgbClr val="008000"/>
                </a:solidFill>
              </a:rPr>
              <a:t> </a:t>
            </a:r>
            <a:r>
              <a:rPr lang="nb-NO" dirty="0" err="1" smtClean="0">
                <a:solidFill>
                  <a:srgbClr val="008000"/>
                </a:solidFill>
              </a:rPr>
              <a:t>habe</a:t>
            </a:r>
            <a:r>
              <a:rPr lang="nb-NO" dirty="0" smtClean="0">
                <a:solidFill>
                  <a:srgbClr val="008000"/>
                </a:solidFill>
              </a:rPr>
              <a:t> eine </a:t>
            </a:r>
            <a:r>
              <a:rPr lang="nb-NO" dirty="0" err="1" smtClean="0">
                <a:solidFill>
                  <a:srgbClr val="008000"/>
                </a:solidFill>
              </a:rPr>
              <a:t>Schwester</a:t>
            </a:r>
            <a:r>
              <a:rPr lang="nb-NO" dirty="0" smtClean="0">
                <a:solidFill>
                  <a:srgbClr val="008000"/>
                </a:solidFill>
              </a:rPr>
              <a:t> </a:t>
            </a:r>
            <a:r>
              <a:rPr lang="nb-NO" dirty="0" err="1" smtClean="0">
                <a:solidFill>
                  <a:srgbClr val="008000"/>
                </a:solidFill>
              </a:rPr>
              <a:t>und</a:t>
            </a:r>
            <a:r>
              <a:rPr lang="nb-NO" dirty="0" smtClean="0">
                <a:solidFill>
                  <a:srgbClr val="008000"/>
                </a:solidFill>
              </a:rPr>
              <a:t> </a:t>
            </a:r>
            <a:r>
              <a:rPr lang="nb-NO" dirty="0" err="1" smtClean="0">
                <a:solidFill>
                  <a:srgbClr val="008000"/>
                </a:solidFill>
              </a:rPr>
              <a:t>einen</a:t>
            </a:r>
            <a:r>
              <a:rPr lang="nb-NO" dirty="0" smtClean="0">
                <a:solidFill>
                  <a:srgbClr val="008000"/>
                </a:solidFill>
              </a:rPr>
              <a:t> Bruder</a:t>
            </a:r>
            <a:r>
              <a:rPr lang="nb-NO" dirty="0" smtClean="0">
                <a:solidFill>
                  <a:srgbClr val="008000"/>
                </a:solidFill>
              </a:rPr>
              <a:t>.</a:t>
            </a:r>
          </a:p>
          <a:p>
            <a:pPr>
              <a:buNone/>
            </a:pPr>
            <a:endParaRPr lang="nb-NO" dirty="0" smtClean="0">
              <a:solidFill>
                <a:srgbClr val="008000"/>
              </a:solidFill>
            </a:endParaRPr>
          </a:p>
          <a:p>
            <a:pPr>
              <a:buNone/>
            </a:pPr>
            <a:r>
              <a:rPr lang="nb-NO" i="1" dirty="0" smtClean="0"/>
              <a:t>Jeg har to søstre og to brødre.</a:t>
            </a:r>
            <a:endParaRPr lang="nb-NO" dirty="0" smtClean="0"/>
          </a:p>
          <a:p>
            <a:pPr>
              <a:buNone/>
            </a:pPr>
            <a:r>
              <a:rPr lang="nb-NO" dirty="0" err="1" smtClean="0">
                <a:solidFill>
                  <a:srgbClr val="008000"/>
                </a:solidFill>
              </a:rPr>
              <a:t>Ich</a:t>
            </a:r>
            <a:r>
              <a:rPr lang="nb-NO" dirty="0" smtClean="0">
                <a:solidFill>
                  <a:srgbClr val="008000"/>
                </a:solidFill>
              </a:rPr>
              <a:t> </a:t>
            </a:r>
            <a:r>
              <a:rPr lang="nb-NO" dirty="0" err="1" smtClean="0">
                <a:solidFill>
                  <a:srgbClr val="008000"/>
                </a:solidFill>
              </a:rPr>
              <a:t>habe</a:t>
            </a:r>
            <a:r>
              <a:rPr lang="nb-NO" dirty="0" smtClean="0">
                <a:solidFill>
                  <a:srgbClr val="008000"/>
                </a:solidFill>
              </a:rPr>
              <a:t> </a:t>
            </a:r>
            <a:r>
              <a:rPr lang="nb-NO" dirty="0" err="1" smtClean="0">
                <a:solidFill>
                  <a:srgbClr val="008000"/>
                </a:solidFill>
              </a:rPr>
              <a:t>zwei</a:t>
            </a:r>
            <a:r>
              <a:rPr lang="nb-NO" dirty="0" smtClean="0">
                <a:solidFill>
                  <a:srgbClr val="008000"/>
                </a:solidFill>
              </a:rPr>
              <a:t> </a:t>
            </a:r>
            <a:r>
              <a:rPr lang="nb-NO" dirty="0" err="1" smtClean="0">
                <a:solidFill>
                  <a:srgbClr val="008000"/>
                </a:solidFill>
              </a:rPr>
              <a:t>Schwestern</a:t>
            </a:r>
            <a:r>
              <a:rPr lang="nb-NO" dirty="0" smtClean="0">
                <a:solidFill>
                  <a:srgbClr val="008000"/>
                </a:solidFill>
              </a:rPr>
              <a:t> </a:t>
            </a:r>
            <a:r>
              <a:rPr lang="nb-NO" dirty="0" err="1" smtClean="0">
                <a:solidFill>
                  <a:srgbClr val="008000"/>
                </a:solidFill>
              </a:rPr>
              <a:t>und</a:t>
            </a:r>
            <a:r>
              <a:rPr lang="nb-NO" dirty="0" smtClean="0">
                <a:solidFill>
                  <a:srgbClr val="008000"/>
                </a:solidFill>
              </a:rPr>
              <a:t> </a:t>
            </a:r>
            <a:r>
              <a:rPr lang="nb-NO" dirty="0" err="1" smtClean="0">
                <a:solidFill>
                  <a:srgbClr val="008000"/>
                </a:solidFill>
              </a:rPr>
              <a:t>zwei</a:t>
            </a:r>
            <a:r>
              <a:rPr lang="nb-NO" dirty="0" smtClean="0">
                <a:solidFill>
                  <a:srgbClr val="008000"/>
                </a:solidFill>
              </a:rPr>
              <a:t> </a:t>
            </a:r>
            <a:r>
              <a:rPr lang="nb-NO" dirty="0" err="1" smtClean="0">
                <a:solidFill>
                  <a:srgbClr val="008000"/>
                </a:solidFill>
              </a:rPr>
              <a:t>Brüder</a:t>
            </a:r>
            <a:r>
              <a:rPr lang="nb-NO" dirty="0" smtClean="0">
                <a:solidFill>
                  <a:srgbClr val="008000"/>
                </a:solidFill>
              </a:rPr>
              <a:t>.</a:t>
            </a:r>
          </a:p>
          <a:p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625" y="893632"/>
            <a:ext cx="809625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800" i="1" dirty="0" smtClean="0"/>
              <a:t>Jeg er den yngste.</a:t>
            </a:r>
            <a:endParaRPr lang="nb-NO" sz="2800" dirty="0" smtClean="0">
              <a:solidFill>
                <a:srgbClr val="008000"/>
              </a:solidFill>
            </a:endParaRPr>
          </a:p>
          <a:p>
            <a:r>
              <a:rPr lang="nb-NO" sz="2800" dirty="0" err="1" smtClean="0">
                <a:solidFill>
                  <a:srgbClr val="008000"/>
                </a:solidFill>
              </a:rPr>
              <a:t>Ich</a:t>
            </a:r>
            <a:r>
              <a:rPr lang="nb-NO" sz="2800" dirty="0" smtClean="0">
                <a:solidFill>
                  <a:srgbClr val="008000"/>
                </a:solidFill>
              </a:rPr>
              <a:t> </a:t>
            </a:r>
            <a:r>
              <a:rPr lang="nb-NO" sz="2800" dirty="0" err="1">
                <a:solidFill>
                  <a:srgbClr val="008000"/>
                </a:solidFill>
              </a:rPr>
              <a:t>bin</a:t>
            </a:r>
            <a:r>
              <a:rPr lang="nb-NO" sz="2800" dirty="0">
                <a:solidFill>
                  <a:srgbClr val="008000"/>
                </a:solidFill>
              </a:rPr>
              <a:t> der/die </a:t>
            </a:r>
            <a:r>
              <a:rPr lang="nb-NO" sz="2800" dirty="0" err="1">
                <a:solidFill>
                  <a:srgbClr val="008000"/>
                </a:solidFill>
              </a:rPr>
              <a:t>Jüngste</a:t>
            </a:r>
            <a:r>
              <a:rPr lang="nb-NO" sz="2800" dirty="0">
                <a:solidFill>
                  <a:srgbClr val="008000"/>
                </a:solidFill>
              </a:rPr>
              <a:t>.</a:t>
            </a:r>
            <a:r>
              <a:rPr lang="nb-NO" sz="2800" dirty="0" smtClean="0"/>
              <a:t/>
            </a:r>
            <a:br>
              <a:rPr lang="nb-NO" sz="2800" dirty="0" smtClean="0"/>
            </a:br>
            <a:endParaRPr lang="nb-NO" sz="2800" i="1" dirty="0" smtClean="0"/>
          </a:p>
          <a:p>
            <a:r>
              <a:rPr lang="nb-NO" sz="2800" i="1" dirty="0" smtClean="0"/>
              <a:t>Jeg er den </a:t>
            </a:r>
            <a:r>
              <a:rPr lang="nb-NO" sz="2800" i="1" dirty="0" smtClean="0"/>
              <a:t>eldste.</a:t>
            </a:r>
            <a:endParaRPr lang="nb-NO" sz="2800" dirty="0" smtClean="0"/>
          </a:p>
          <a:p>
            <a:r>
              <a:rPr lang="nb-NO" sz="2800" dirty="0" err="1" smtClean="0">
                <a:solidFill>
                  <a:srgbClr val="008000"/>
                </a:solidFill>
              </a:rPr>
              <a:t>Ich</a:t>
            </a:r>
            <a:r>
              <a:rPr lang="nb-NO" sz="2800" dirty="0" smtClean="0">
                <a:solidFill>
                  <a:srgbClr val="008000"/>
                </a:solidFill>
              </a:rPr>
              <a:t> </a:t>
            </a:r>
            <a:r>
              <a:rPr lang="nb-NO" sz="2800" dirty="0" err="1">
                <a:solidFill>
                  <a:srgbClr val="008000"/>
                </a:solidFill>
              </a:rPr>
              <a:t>bin</a:t>
            </a:r>
            <a:r>
              <a:rPr lang="nb-NO" sz="2800" dirty="0">
                <a:solidFill>
                  <a:srgbClr val="008000"/>
                </a:solidFill>
              </a:rPr>
              <a:t> der/die </a:t>
            </a:r>
            <a:r>
              <a:rPr lang="nb-NO" sz="2800" dirty="0" err="1">
                <a:solidFill>
                  <a:srgbClr val="008000"/>
                </a:solidFill>
              </a:rPr>
              <a:t>Älteste</a:t>
            </a:r>
            <a:r>
              <a:rPr lang="nb-NO" sz="2800" dirty="0">
                <a:solidFill>
                  <a:srgbClr val="008000"/>
                </a:solidFill>
              </a:rPr>
              <a:t>.</a:t>
            </a:r>
            <a:r>
              <a:rPr lang="nb-NO" sz="2800" dirty="0" smtClean="0"/>
              <a:t/>
            </a:r>
            <a:br>
              <a:rPr lang="nb-NO" sz="2800" dirty="0" smtClean="0"/>
            </a:br>
            <a:endParaRPr lang="nb-NO" sz="2800" dirty="0" smtClean="0"/>
          </a:p>
          <a:p>
            <a:r>
              <a:rPr lang="nb-NO" sz="2800" i="1" dirty="0" smtClean="0"/>
              <a:t> Jeg har også en tante, en onkel og en bestemor.</a:t>
            </a:r>
            <a:endParaRPr lang="nb-NO" sz="2800" dirty="0" smtClean="0"/>
          </a:p>
          <a:p>
            <a:r>
              <a:rPr lang="nb-NO" sz="2800" dirty="0" err="1">
                <a:solidFill>
                  <a:srgbClr val="008000"/>
                </a:solidFill>
              </a:rPr>
              <a:t>Ich</a:t>
            </a:r>
            <a:r>
              <a:rPr lang="nb-NO" sz="2800" dirty="0">
                <a:solidFill>
                  <a:srgbClr val="008000"/>
                </a:solidFill>
              </a:rPr>
              <a:t> </a:t>
            </a:r>
            <a:r>
              <a:rPr lang="nb-NO" sz="2800" dirty="0" err="1">
                <a:solidFill>
                  <a:srgbClr val="008000"/>
                </a:solidFill>
              </a:rPr>
              <a:t>habe</a:t>
            </a:r>
            <a:r>
              <a:rPr lang="nb-NO" sz="2800" dirty="0">
                <a:solidFill>
                  <a:srgbClr val="008000"/>
                </a:solidFill>
              </a:rPr>
              <a:t> </a:t>
            </a:r>
            <a:r>
              <a:rPr lang="nb-NO" sz="2800" dirty="0" err="1">
                <a:solidFill>
                  <a:srgbClr val="008000"/>
                </a:solidFill>
              </a:rPr>
              <a:t>auch</a:t>
            </a:r>
            <a:r>
              <a:rPr lang="nb-NO" sz="2800" dirty="0">
                <a:solidFill>
                  <a:srgbClr val="008000"/>
                </a:solidFill>
              </a:rPr>
              <a:t> eine Tante, </a:t>
            </a:r>
            <a:r>
              <a:rPr lang="nb-NO" sz="2800" dirty="0" err="1">
                <a:solidFill>
                  <a:srgbClr val="008000"/>
                </a:solidFill>
              </a:rPr>
              <a:t>einen</a:t>
            </a:r>
            <a:r>
              <a:rPr lang="nb-NO" sz="2800" dirty="0">
                <a:solidFill>
                  <a:srgbClr val="008000"/>
                </a:solidFill>
              </a:rPr>
              <a:t> Onkel </a:t>
            </a:r>
            <a:r>
              <a:rPr lang="nb-NO" sz="2800" dirty="0" err="1">
                <a:solidFill>
                  <a:srgbClr val="008000"/>
                </a:solidFill>
              </a:rPr>
              <a:t>und</a:t>
            </a:r>
            <a:r>
              <a:rPr lang="nb-NO" sz="2800" dirty="0">
                <a:solidFill>
                  <a:srgbClr val="008000"/>
                </a:solidFill>
              </a:rPr>
              <a:t> eine Oma. </a:t>
            </a:r>
            <a:endParaRPr lang="nb-NO" sz="2800" dirty="0" smtClean="0">
              <a:solidFill>
                <a:srgbClr val="008000"/>
              </a:solidFill>
            </a:endParaRPr>
          </a:p>
          <a:p>
            <a:r>
              <a:rPr lang="nb-NO" sz="2800" i="1" dirty="0" smtClean="0"/>
              <a:t> </a:t>
            </a:r>
          </a:p>
          <a:p>
            <a:r>
              <a:rPr lang="nb-NO" sz="2800" i="1" dirty="0" smtClean="0"/>
              <a:t>Min bestefar er (dessverre) allerede død.</a:t>
            </a:r>
            <a:endParaRPr lang="nb-NO" sz="2800" dirty="0" smtClean="0"/>
          </a:p>
          <a:p>
            <a:r>
              <a:rPr lang="nb-NO" sz="2800" dirty="0" smtClean="0">
                <a:solidFill>
                  <a:srgbClr val="008000"/>
                </a:solidFill>
              </a:rPr>
              <a:t>Mein </a:t>
            </a:r>
            <a:r>
              <a:rPr lang="nb-NO" sz="2800" dirty="0" err="1">
                <a:solidFill>
                  <a:srgbClr val="008000"/>
                </a:solidFill>
              </a:rPr>
              <a:t>Großvater</a:t>
            </a:r>
            <a:r>
              <a:rPr lang="nb-NO" sz="2800" dirty="0">
                <a:solidFill>
                  <a:srgbClr val="008000"/>
                </a:solidFill>
              </a:rPr>
              <a:t> ist (leider) </a:t>
            </a:r>
            <a:r>
              <a:rPr lang="nb-NO" sz="2800" dirty="0" err="1">
                <a:solidFill>
                  <a:srgbClr val="008000"/>
                </a:solidFill>
              </a:rPr>
              <a:t>schon</a:t>
            </a:r>
            <a:r>
              <a:rPr lang="nb-NO" sz="2800" dirty="0">
                <a:solidFill>
                  <a:srgbClr val="008000"/>
                </a:solidFill>
              </a:rPr>
              <a:t> </a:t>
            </a:r>
            <a:r>
              <a:rPr lang="nb-NO" sz="2800" dirty="0" err="1">
                <a:solidFill>
                  <a:srgbClr val="008000"/>
                </a:solidFill>
              </a:rPr>
              <a:t>tot</a:t>
            </a:r>
            <a:r>
              <a:rPr lang="nb-NO" sz="2800" dirty="0">
                <a:solidFill>
                  <a:srgbClr val="008000"/>
                </a:solidFill>
              </a:rPr>
              <a:t>. </a:t>
            </a:r>
            <a:endParaRPr lang="nb-NO" sz="2800" dirty="0" smtClean="0">
              <a:solidFill>
                <a:srgbClr val="008000"/>
              </a:solidFill>
            </a:endParaRPr>
          </a:p>
          <a:p>
            <a:endParaRPr lang="nb-NO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733</TotalTime>
  <Words>226</Words>
  <Application>Microsoft Office PowerPoint</Application>
  <PresentationFormat>Skjermfremvisning (4:3)</PresentationFormat>
  <Paragraphs>60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Lysbildetitler</vt:lpstr>
      </vt:variant>
      <vt:variant>
        <vt:i4>8</vt:i4>
      </vt:variant>
    </vt:vector>
  </HeadingPairs>
  <TitlesOfParts>
    <vt:vector size="9" baseType="lpstr">
      <vt:lpstr>Office Theme</vt:lpstr>
      <vt:lpstr>Fenster: Familie</vt:lpstr>
      <vt:lpstr>Lysbilde 2</vt:lpstr>
      <vt:lpstr>Lysbilde 3</vt:lpstr>
      <vt:lpstr>Lysbilde 4</vt:lpstr>
      <vt:lpstr>Lysbilde 5</vt:lpstr>
      <vt:lpstr>Lysbilde 6</vt:lpstr>
      <vt:lpstr>Lysbilde 7</vt:lpstr>
      <vt:lpstr>Lysbilde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Fenster: Familie</dc:title>
  <dc:creator>Anne Reiher</dc:creator>
  <cp:lastModifiedBy>Anne</cp:lastModifiedBy>
  <cp:revision>18</cp:revision>
  <dcterms:created xsi:type="dcterms:W3CDTF">2013-09-12T06:23:50Z</dcterms:created>
  <dcterms:modified xsi:type="dcterms:W3CDTF">2015-09-11T18:07:39Z</dcterms:modified>
</cp:coreProperties>
</file>