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241" autoAdjust="0"/>
  </p:normalViewPr>
  <p:slideViewPr>
    <p:cSldViewPr snapToGrid="0" snapToObjects="1">
      <p:cViewPr varScale="1">
        <p:scale>
          <a:sx n="97" d="100"/>
          <a:sy n="97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5CA5C-7AE0-4043-B4BD-7ACD92B62E0C}" type="datetimeFigureOut">
              <a:rPr lang="nb-NO" smtClean="0"/>
              <a:pPr/>
              <a:t>16.09.15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A0F3B-C894-504A-9164-A550F486227B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Fenster</a:t>
            </a:r>
            <a:r>
              <a:rPr lang="nb-NO" dirty="0" smtClean="0"/>
              <a:t>: </a:t>
            </a:r>
            <a:r>
              <a:rPr lang="nb-NO" dirty="0" err="1" smtClean="0"/>
              <a:t>Freizeit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9361" y="538424"/>
            <a:ext cx="413782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I min fritid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dirty="0" smtClean="0">
                <a:solidFill>
                  <a:srgbClr val="008000"/>
                </a:solidFill>
              </a:rPr>
              <a:t>In </a:t>
            </a:r>
            <a:r>
              <a:rPr lang="nb-NO" sz="2800" dirty="0">
                <a:solidFill>
                  <a:srgbClr val="008000"/>
                </a:solidFill>
              </a:rPr>
              <a:t>meiner </a:t>
            </a:r>
            <a:r>
              <a:rPr lang="nb-NO" sz="2800" dirty="0" err="1">
                <a:solidFill>
                  <a:srgbClr val="008000"/>
                </a:solidFill>
              </a:rPr>
              <a:t>Freizeit</a:t>
            </a:r>
            <a:r>
              <a:rPr lang="nb-NO" sz="2800" dirty="0">
                <a:solidFill>
                  <a:srgbClr val="008000"/>
                </a:solidFill>
              </a:rPr>
              <a:t> … </a:t>
            </a:r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dirty="0" smtClean="0"/>
              <a:t> </a:t>
            </a:r>
          </a:p>
          <a:p>
            <a:r>
              <a:rPr lang="nb-NO" sz="2800" i="1" dirty="0" smtClean="0"/>
              <a:t>… liker   jeg  å </a:t>
            </a:r>
            <a:r>
              <a:rPr lang="nb-NO" sz="2800" i="1" dirty="0"/>
              <a:t>gå </a:t>
            </a:r>
            <a:r>
              <a:rPr lang="nb-NO" sz="2800" i="1" dirty="0" smtClean="0"/>
              <a:t> på </a:t>
            </a:r>
            <a:r>
              <a:rPr lang="nb-NO" sz="2800" i="1" dirty="0"/>
              <a:t>kino</a:t>
            </a:r>
            <a:r>
              <a:rPr lang="nb-NO" sz="2800" i="1" dirty="0" smtClean="0"/>
              <a:t>.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… </a:t>
            </a:r>
            <a:r>
              <a:rPr lang="nb-NO" sz="2800" dirty="0" err="1" smtClean="0">
                <a:solidFill>
                  <a:srgbClr val="008000"/>
                </a:solidFill>
              </a:rPr>
              <a:t>gehe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  ins Kino  </a:t>
            </a:r>
          </a:p>
          <a:p>
            <a:endParaRPr lang="nb-NO" sz="2800" dirty="0" smtClean="0"/>
          </a:p>
          <a:p>
            <a:r>
              <a:rPr lang="nb-NO" sz="2800" dirty="0"/>
              <a:t> </a:t>
            </a:r>
            <a:endParaRPr lang="nb-NO" sz="2800" dirty="0" smtClean="0"/>
          </a:p>
          <a:p>
            <a:r>
              <a:rPr lang="nb-NO" sz="2800" i="1" dirty="0" smtClean="0"/>
              <a:t>Jeg </a:t>
            </a:r>
            <a:r>
              <a:rPr lang="nb-NO" sz="2800" i="1" dirty="0"/>
              <a:t>liker å gå ut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gehe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aus/ </a:t>
            </a:r>
            <a:r>
              <a:rPr lang="nb-NO" sz="2800" dirty="0" err="1" smtClean="0">
                <a:solidFill>
                  <a:srgbClr val="008000"/>
                </a:solidFill>
              </a:rPr>
              <a:t>weg</a:t>
            </a:r>
            <a:r>
              <a:rPr lang="nb-NO" sz="2800" dirty="0" smtClean="0">
                <a:solidFill>
                  <a:srgbClr val="008000"/>
                </a:solidFill>
              </a:rPr>
              <a:t>.  </a:t>
            </a:r>
          </a:p>
          <a:p>
            <a:endParaRPr lang="nb-NO" sz="2800" dirty="0" smtClean="0"/>
          </a:p>
          <a:p>
            <a:r>
              <a:rPr lang="nb-NO" sz="2800" dirty="0"/>
              <a:t> </a:t>
            </a:r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2785" y="608474"/>
            <a:ext cx="5486141" cy="569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Jeg </a:t>
            </a:r>
            <a:r>
              <a:rPr lang="nb-NO" sz="2800" i="1" dirty="0"/>
              <a:t>har </a:t>
            </a:r>
            <a:r>
              <a:rPr lang="nb-NO" sz="2800" i="1" dirty="0" smtClean="0"/>
              <a:t>  mange </a:t>
            </a:r>
            <a:r>
              <a:rPr lang="nb-NO" sz="2800" i="1" dirty="0"/>
              <a:t>interesser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habe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viele</a:t>
            </a:r>
            <a:r>
              <a:rPr lang="nb-NO" sz="2800" dirty="0" smtClean="0">
                <a:solidFill>
                  <a:srgbClr val="008000"/>
                </a:solidFill>
              </a:rPr>
              <a:t>     Interessen. </a:t>
            </a:r>
          </a:p>
          <a:p>
            <a:endParaRPr lang="nb-NO" sz="2800" dirty="0" smtClean="0"/>
          </a:p>
          <a:p>
            <a:r>
              <a:rPr lang="nb-NO" sz="2800" i="1" dirty="0"/>
              <a:t> </a:t>
            </a:r>
            <a:endParaRPr lang="nb-NO" sz="2800" dirty="0" smtClean="0"/>
          </a:p>
          <a:p>
            <a:r>
              <a:rPr lang="nb-NO" sz="2800" i="1" dirty="0" smtClean="0"/>
              <a:t>Jeg </a:t>
            </a:r>
            <a:r>
              <a:rPr lang="nb-NO" sz="2800" i="1" dirty="0"/>
              <a:t>har </a:t>
            </a:r>
            <a:r>
              <a:rPr lang="nb-NO" sz="2800" i="1" dirty="0" smtClean="0"/>
              <a:t>  ingen </a:t>
            </a:r>
            <a:r>
              <a:rPr lang="nb-NO" sz="2800" i="1" dirty="0"/>
              <a:t>hobbyer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habe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keine</a:t>
            </a:r>
            <a:r>
              <a:rPr lang="nb-NO" sz="2800" dirty="0" smtClean="0">
                <a:solidFill>
                  <a:srgbClr val="008000"/>
                </a:solidFill>
              </a:rPr>
              <a:t> Hobbys.</a:t>
            </a:r>
          </a:p>
          <a:p>
            <a:endParaRPr lang="nb-NO" sz="2800" dirty="0" smtClean="0"/>
          </a:p>
          <a:p>
            <a:r>
              <a:rPr lang="nb-NO" sz="2800" i="1" dirty="0"/>
              <a:t> </a:t>
            </a:r>
            <a:endParaRPr lang="nb-NO" sz="2800" dirty="0" smtClean="0"/>
          </a:p>
          <a:p>
            <a:r>
              <a:rPr lang="nb-NO" sz="2800" i="1" dirty="0" smtClean="0"/>
              <a:t>Jeg </a:t>
            </a:r>
            <a:r>
              <a:rPr lang="nb-NO" sz="2800" i="1" dirty="0"/>
              <a:t>gjør </a:t>
            </a:r>
            <a:r>
              <a:rPr lang="nb-NO" sz="2800" i="1" dirty="0" smtClean="0"/>
              <a:t>    ingenting </a:t>
            </a:r>
            <a:r>
              <a:rPr lang="nb-NO" sz="2800" i="1" dirty="0"/>
              <a:t>spesielt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mache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nichts</a:t>
            </a:r>
            <a:r>
              <a:rPr lang="nb-NO" sz="2800" dirty="0" smtClean="0">
                <a:solidFill>
                  <a:srgbClr val="008000"/>
                </a:solidFill>
              </a:rPr>
              <a:t>       </a:t>
            </a:r>
            <a:r>
              <a:rPr lang="nb-NO" sz="2800" dirty="0" err="1" smtClean="0">
                <a:solidFill>
                  <a:srgbClr val="008000"/>
                </a:solidFill>
              </a:rPr>
              <a:t>besonderes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i="1" dirty="0"/>
              <a:t> </a:t>
            </a:r>
            <a:endParaRPr lang="nb-NO" sz="2800" dirty="0"/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515" y="495657"/>
            <a:ext cx="81469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Min </a:t>
            </a:r>
            <a:r>
              <a:rPr lang="nb-NO" sz="2800" i="1" dirty="0"/>
              <a:t>hobby er…      / Mine hobby er</a:t>
            </a:r>
            <a:r>
              <a:rPr lang="nb-NO" sz="2800" i="1" dirty="0" smtClean="0"/>
              <a:t>…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Mein Hobby ist … / Meine Hobbys </a:t>
            </a:r>
            <a:r>
              <a:rPr lang="nb-NO" sz="2800" dirty="0" err="1" smtClean="0">
                <a:solidFill>
                  <a:srgbClr val="008000"/>
                </a:solidFill>
              </a:rPr>
              <a:t>sind</a:t>
            </a:r>
            <a:r>
              <a:rPr lang="nb-NO" sz="2800" dirty="0" smtClean="0">
                <a:solidFill>
                  <a:srgbClr val="008000"/>
                </a:solidFill>
              </a:rPr>
              <a:t>…</a:t>
            </a:r>
          </a:p>
          <a:p>
            <a:r>
              <a:rPr lang="nb-NO" sz="2800" i="1" dirty="0"/>
              <a:t> </a:t>
            </a:r>
            <a:endParaRPr lang="nb-NO" sz="2800" dirty="0" smtClean="0"/>
          </a:p>
          <a:p>
            <a:r>
              <a:rPr lang="nb-NO" sz="2800" i="1" dirty="0" smtClean="0"/>
              <a:t>å gå </a:t>
            </a:r>
            <a:r>
              <a:rPr lang="nb-NO" sz="2800" i="1" dirty="0"/>
              <a:t>på </a:t>
            </a:r>
            <a:r>
              <a:rPr lang="nb-NO" sz="2800" i="1" dirty="0" smtClean="0"/>
              <a:t>kino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         ins Kino </a:t>
            </a:r>
            <a:r>
              <a:rPr lang="nb-NO" sz="2800" dirty="0" err="1" smtClean="0">
                <a:solidFill>
                  <a:srgbClr val="008000"/>
                </a:solidFill>
              </a:rPr>
              <a:t>gehen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å spille fotball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             </a:t>
            </a:r>
            <a:r>
              <a:rPr lang="nb-NO" sz="2800" dirty="0" err="1" smtClean="0">
                <a:solidFill>
                  <a:srgbClr val="008000"/>
                </a:solidFill>
              </a:rPr>
              <a:t>Fußball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spielen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å møte mine venner 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meine </a:t>
            </a:r>
            <a:r>
              <a:rPr lang="nb-NO" sz="2800" dirty="0" err="1" smtClean="0">
                <a:solidFill>
                  <a:srgbClr val="008000"/>
                </a:solidFill>
              </a:rPr>
              <a:t>Freunde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treffen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endParaRPr lang="nb-NO" sz="2800" dirty="0" smtClean="0"/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2238" y="820947"/>
            <a:ext cx="715651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smtClean="0"/>
              <a:t> </a:t>
            </a:r>
          </a:p>
          <a:p>
            <a:r>
              <a:rPr lang="nb-NO" sz="2800" i="1" dirty="0" smtClean="0"/>
              <a:t>Jeg </a:t>
            </a:r>
            <a:r>
              <a:rPr lang="nb-NO" sz="2800" i="1" dirty="0"/>
              <a:t>gjør </a:t>
            </a:r>
            <a:r>
              <a:rPr lang="nb-NO" sz="2800" i="1" dirty="0" smtClean="0"/>
              <a:t>    noe     med </a:t>
            </a:r>
            <a:r>
              <a:rPr lang="nb-NO" sz="2800" i="1" dirty="0"/>
              <a:t>mine </a:t>
            </a:r>
            <a:r>
              <a:rPr lang="nb-NO" sz="2800" i="1" dirty="0" smtClean="0"/>
              <a:t>venner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mache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etwas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mit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meinen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Freunden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i="1" dirty="0" smtClean="0"/>
              <a:t> Jeg </a:t>
            </a:r>
            <a:r>
              <a:rPr lang="nb-NO" sz="2800" i="1" dirty="0"/>
              <a:t>liker å gå på kino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gehe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ins Kino. </a:t>
            </a:r>
          </a:p>
          <a:p>
            <a:r>
              <a:rPr lang="nb-NO" sz="2800" i="1" dirty="0" smtClean="0"/>
              <a:t> </a:t>
            </a:r>
            <a:endParaRPr lang="nb-NO" sz="2800" dirty="0" smtClean="0"/>
          </a:p>
          <a:p>
            <a:r>
              <a:rPr lang="nb-NO" sz="2800" i="1" dirty="0" smtClean="0"/>
              <a:t>Jeg </a:t>
            </a:r>
            <a:r>
              <a:rPr lang="nb-NO" sz="2800" i="1" dirty="0"/>
              <a:t>spiller fotball/ håndball, volleyball, tennis</a:t>
            </a:r>
            <a:r>
              <a:rPr lang="nb-NO" sz="2800" i="1" dirty="0" smtClean="0"/>
              <a:t>…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Fußball</a:t>
            </a:r>
            <a:r>
              <a:rPr lang="nb-NO" sz="2800" dirty="0" smtClean="0">
                <a:solidFill>
                  <a:srgbClr val="008000"/>
                </a:solidFill>
              </a:rPr>
              <a:t> / Handball/ Volleyball/ Tennis.</a:t>
            </a:r>
          </a:p>
          <a:p>
            <a:endParaRPr lang="nb-NO" sz="2800" dirty="0" smtClean="0"/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8292" y="842315"/>
            <a:ext cx="80620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Jeg </a:t>
            </a:r>
            <a:r>
              <a:rPr lang="nb-NO" sz="2800" i="1" dirty="0"/>
              <a:t>spiller et instrument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ein</a:t>
            </a:r>
            <a:r>
              <a:rPr lang="nb-NO" sz="2800" dirty="0" smtClean="0">
                <a:solidFill>
                  <a:srgbClr val="008000"/>
                </a:solidFill>
              </a:rPr>
              <a:t> Instrument.</a:t>
            </a:r>
          </a:p>
          <a:p>
            <a:endParaRPr lang="nb-NO" sz="2800" dirty="0" smtClean="0"/>
          </a:p>
          <a:p>
            <a:r>
              <a:rPr lang="nb-NO" sz="2800" i="1" dirty="0" smtClean="0"/>
              <a:t>Jeg kan    spille    piano  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kann</a:t>
            </a:r>
            <a:r>
              <a:rPr lang="nb-NO" sz="2800" dirty="0" smtClean="0">
                <a:solidFill>
                  <a:srgbClr val="008000"/>
                </a:solidFill>
              </a:rPr>
              <a:t>  			 </a:t>
            </a:r>
            <a:r>
              <a:rPr lang="nb-NO" sz="2800" dirty="0" err="1" smtClean="0">
                <a:solidFill>
                  <a:srgbClr val="008000"/>
                </a:solidFill>
              </a:rPr>
              <a:t>Klavier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spielen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Jeg kan    spille    gitar 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kann</a:t>
            </a:r>
            <a:r>
              <a:rPr lang="nb-NO" sz="2800" dirty="0" smtClean="0">
                <a:solidFill>
                  <a:srgbClr val="008000"/>
                </a:solidFill>
              </a:rPr>
              <a:t> 			 </a:t>
            </a:r>
            <a:r>
              <a:rPr lang="nb-NO" sz="2800" dirty="0" err="1" smtClean="0">
                <a:solidFill>
                  <a:srgbClr val="008000"/>
                </a:solidFill>
              </a:rPr>
              <a:t>Gitarre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spielen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Jeg kan   også spille fløyte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kann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auch</a:t>
            </a:r>
            <a:r>
              <a:rPr lang="nb-NO" sz="2800" dirty="0" smtClean="0">
                <a:solidFill>
                  <a:srgbClr val="008000"/>
                </a:solidFill>
              </a:rPr>
              <a:t> 		  </a:t>
            </a:r>
            <a:r>
              <a:rPr lang="nb-NO" sz="2800" dirty="0" err="1" smtClean="0">
                <a:solidFill>
                  <a:srgbClr val="008000"/>
                </a:solidFill>
              </a:rPr>
              <a:t>Flöte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spielen</a:t>
            </a:r>
            <a:endParaRPr lang="nb-NO" sz="2800" dirty="0" smtClean="0">
              <a:solidFill>
                <a:srgbClr val="008000"/>
              </a:solidFill>
            </a:endParaRPr>
          </a:p>
          <a:p>
            <a:endParaRPr lang="nb-NO" sz="2800" dirty="0" smtClean="0"/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296" y="495656"/>
            <a:ext cx="77083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Jeg      </a:t>
            </a:r>
            <a:r>
              <a:rPr lang="nb-NO" sz="2800" i="1" dirty="0"/>
              <a:t>ser        </a:t>
            </a:r>
            <a:r>
              <a:rPr lang="nb-NO" sz="2800" i="1" dirty="0" smtClean="0"/>
              <a:t> </a:t>
            </a:r>
            <a:r>
              <a:rPr lang="nb-NO" sz="2800" i="1" dirty="0"/>
              <a:t>mye   på TV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   </a:t>
            </a:r>
            <a:r>
              <a:rPr lang="nb-NO" sz="2800" dirty="0" err="1" smtClean="0">
                <a:solidFill>
                  <a:srgbClr val="008000"/>
                </a:solidFill>
              </a:rPr>
              <a:t>schaue</a:t>
            </a:r>
            <a:r>
              <a:rPr lang="nb-NO" sz="2800" dirty="0" smtClean="0">
                <a:solidFill>
                  <a:srgbClr val="008000"/>
                </a:solidFill>
              </a:rPr>
              <a:t>    </a:t>
            </a:r>
            <a:r>
              <a:rPr lang="nb-NO" sz="2800" dirty="0" err="1" smtClean="0">
                <a:solidFill>
                  <a:srgbClr val="008000"/>
                </a:solidFill>
              </a:rPr>
              <a:t>viel</a:t>
            </a:r>
            <a:r>
              <a:rPr lang="nb-NO" sz="2800" dirty="0" smtClean="0">
                <a:solidFill>
                  <a:srgbClr val="008000"/>
                </a:solidFill>
              </a:rPr>
              <a:t>   </a:t>
            </a:r>
            <a:r>
              <a:rPr lang="nb-NO" sz="2800" dirty="0" err="1" smtClean="0">
                <a:solidFill>
                  <a:srgbClr val="008000"/>
                </a:solidFill>
              </a:rPr>
              <a:t>Fernsehen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>
              <a:solidFill>
                <a:srgbClr val="008000"/>
              </a:solidFill>
            </a:endParaRPr>
          </a:p>
          <a:p>
            <a:r>
              <a:rPr lang="nb-NO" sz="2800" i="1" dirty="0" smtClean="0"/>
              <a:t>Jeg </a:t>
            </a:r>
            <a:r>
              <a:rPr lang="nb-NO" sz="2800" i="1" dirty="0"/>
              <a:t>liker å høre på musikk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höre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      </a:t>
            </a:r>
            <a:r>
              <a:rPr lang="nb-NO" sz="2800" dirty="0" err="1" smtClean="0">
                <a:solidFill>
                  <a:srgbClr val="008000"/>
                </a:solidFill>
              </a:rPr>
              <a:t>Musik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i="1" dirty="0" smtClean="0"/>
              <a:t> Jeg liker å slappe av.</a:t>
            </a:r>
            <a:endParaRPr lang="nb-NO" sz="2800" dirty="0" smtClean="0"/>
          </a:p>
          <a:p>
            <a:r>
              <a:rPr lang="nb-NO" sz="2800" dirty="0" err="1">
                <a:solidFill>
                  <a:srgbClr val="008000"/>
                </a:solidFill>
              </a:rPr>
              <a:t>Ich</a:t>
            </a:r>
            <a:r>
              <a:rPr lang="nb-NO" sz="2800" dirty="0">
                <a:solidFill>
                  <a:srgbClr val="008000"/>
                </a:solidFill>
              </a:rPr>
              <a:t> 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chille</a:t>
            </a:r>
            <a:r>
              <a:rPr lang="nb-NO" sz="2800" dirty="0" smtClean="0">
                <a:solidFill>
                  <a:srgbClr val="008000"/>
                </a:solidFill>
              </a:rPr>
              <a:t> 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. </a:t>
            </a:r>
            <a:endParaRPr lang="nb-NO" sz="2800" dirty="0" smtClean="0"/>
          </a:p>
          <a:p>
            <a:endParaRPr lang="nb-NO" sz="2800" dirty="0" smtClean="0"/>
          </a:p>
          <a:p>
            <a:r>
              <a:rPr lang="nb-NO" sz="2800" i="1" dirty="0" smtClean="0"/>
              <a:t>Jeg  liker     også         å gå til fjells (gå på tur)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gehe</a:t>
            </a:r>
            <a:r>
              <a:rPr lang="nb-NO" sz="2800" dirty="0" smtClean="0">
                <a:solidFill>
                  <a:srgbClr val="008000"/>
                </a:solidFill>
              </a:rPr>
              <a:t>   </a:t>
            </a:r>
            <a:r>
              <a:rPr lang="nb-NO" sz="2800" dirty="0" err="1" smtClean="0">
                <a:solidFill>
                  <a:srgbClr val="008000"/>
                </a:solidFill>
              </a:rPr>
              <a:t>auch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 </a:t>
            </a:r>
            <a:r>
              <a:rPr lang="nb-NO" sz="2800" dirty="0" err="1" smtClean="0">
                <a:solidFill>
                  <a:srgbClr val="008000"/>
                </a:solidFill>
              </a:rPr>
              <a:t>wandern</a:t>
            </a:r>
            <a:endParaRPr lang="nb-NO" sz="2800" dirty="0"/>
          </a:p>
          <a:p>
            <a:endParaRPr lang="nb-NO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42" y="811730"/>
            <a:ext cx="775900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i="1" dirty="0" smtClean="0"/>
              <a:t>Om </a:t>
            </a:r>
            <a:r>
              <a:rPr lang="nb-NO" sz="2800" i="1" dirty="0"/>
              <a:t>kvelden liker jeg å surfe på </a:t>
            </a:r>
            <a:r>
              <a:rPr lang="nb-NO" sz="2800" i="1" dirty="0" smtClean="0"/>
              <a:t>internett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Am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Abend</a:t>
            </a:r>
            <a:r>
              <a:rPr lang="nb-NO" sz="2800" dirty="0" smtClean="0">
                <a:solidFill>
                  <a:srgbClr val="008000"/>
                </a:solidFill>
              </a:rPr>
              <a:t> surfe </a:t>
            </a:r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gern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im</a:t>
            </a:r>
            <a:r>
              <a:rPr lang="nb-NO" sz="2800" dirty="0" smtClean="0">
                <a:solidFill>
                  <a:srgbClr val="008000"/>
                </a:solidFill>
              </a:rPr>
              <a:t> Internet</a:t>
            </a:r>
          </a:p>
          <a:p>
            <a:r>
              <a:rPr lang="nb-NO" sz="2800" i="1" dirty="0" smtClean="0"/>
              <a:t>…og  </a:t>
            </a:r>
            <a:r>
              <a:rPr lang="nb-NO" sz="2800" i="1" dirty="0" err="1" smtClean="0"/>
              <a:t>chatter</a:t>
            </a:r>
            <a:r>
              <a:rPr lang="nb-NO" sz="2800" i="1" dirty="0" smtClean="0"/>
              <a:t>  med mine venner.</a:t>
            </a:r>
          </a:p>
          <a:p>
            <a:r>
              <a:rPr lang="nb-NO" sz="2800" dirty="0" smtClean="0">
                <a:solidFill>
                  <a:srgbClr val="008000"/>
                </a:solidFill>
              </a:rPr>
              <a:t>…</a:t>
            </a:r>
            <a:r>
              <a:rPr lang="nb-NO" sz="2800" dirty="0" err="1" smtClean="0">
                <a:solidFill>
                  <a:srgbClr val="008000"/>
                </a:solidFill>
              </a:rPr>
              <a:t>und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chatte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mit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meinen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Freunden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i="1" dirty="0" smtClean="0"/>
              <a:t> Jeg </a:t>
            </a:r>
            <a:r>
              <a:rPr lang="nb-NO" sz="2800" i="1" dirty="0"/>
              <a:t>liker ikke å vaske </a:t>
            </a:r>
            <a:r>
              <a:rPr lang="nb-NO" sz="2800" i="1" dirty="0" smtClean="0"/>
              <a:t>opp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kann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abwaschen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nicht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leiden</a:t>
            </a:r>
            <a:r>
              <a:rPr lang="nb-NO" sz="2800" dirty="0" smtClean="0">
                <a:solidFill>
                  <a:srgbClr val="008000"/>
                </a:solidFill>
              </a:rPr>
              <a:t>.</a:t>
            </a:r>
          </a:p>
          <a:p>
            <a:endParaRPr lang="nb-NO" sz="2800" dirty="0" smtClean="0"/>
          </a:p>
          <a:p>
            <a:r>
              <a:rPr lang="nb-NO" sz="2800" dirty="0" smtClean="0"/>
              <a:t> </a:t>
            </a:r>
            <a:r>
              <a:rPr lang="nb-NO" sz="2800" i="1" dirty="0" smtClean="0"/>
              <a:t>Jeg </a:t>
            </a:r>
            <a:r>
              <a:rPr lang="nb-NO" sz="2800" i="1" dirty="0"/>
              <a:t>hater  </a:t>
            </a:r>
            <a:r>
              <a:rPr lang="nb-NO" sz="2800" i="1" dirty="0" smtClean="0"/>
              <a:t>å </a:t>
            </a:r>
            <a:r>
              <a:rPr lang="nb-NO" sz="2800" i="1" dirty="0" smtClean="0"/>
              <a:t>rydde </a:t>
            </a:r>
            <a:r>
              <a:rPr lang="nb-NO" sz="2800" i="1" dirty="0"/>
              <a:t>rommet mitt</a:t>
            </a:r>
            <a:r>
              <a:rPr lang="nb-NO" sz="2800" i="1" dirty="0" smtClean="0"/>
              <a:t>.</a:t>
            </a:r>
          </a:p>
          <a:p>
            <a:r>
              <a:rPr lang="nb-NO" sz="2800" dirty="0" err="1" smtClean="0">
                <a:solidFill>
                  <a:srgbClr val="008000"/>
                </a:solidFill>
              </a:rPr>
              <a:t>Ich</a:t>
            </a:r>
            <a:r>
              <a:rPr lang="nb-NO" sz="2800" dirty="0" smtClean="0">
                <a:solidFill>
                  <a:srgbClr val="008000"/>
                </a:solidFill>
              </a:rPr>
              <a:t> </a:t>
            </a:r>
            <a:r>
              <a:rPr lang="nb-NO" sz="2800" dirty="0" err="1" smtClean="0">
                <a:solidFill>
                  <a:srgbClr val="008000"/>
                </a:solidFill>
              </a:rPr>
              <a:t>hasse</a:t>
            </a:r>
            <a:r>
              <a:rPr lang="nb-NO" sz="2800" dirty="0" smtClean="0">
                <a:solidFill>
                  <a:srgbClr val="008000"/>
                </a:solidFill>
              </a:rPr>
              <a:t> mein Zimmer </a:t>
            </a:r>
            <a:r>
              <a:rPr lang="nb-NO" sz="2800" dirty="0" err="1" smtClean="0">
                <a:solidFill>
                  <a:srgbClr val="008000"/>
                </a:solidFill>
              </a:rPr>
              <a:t>aufräumen</a:t>
            </a:r>
            <a:r>
              <a:rPr lang="nb-NO" sz="2800" dirty="0" smtClean="0"/>
              <a:t>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106</Words>
  <Application>Microsoft Macintosh PowerPoint</Application>
  <PresentationFormat>Skjermfremvisning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9" baseType="lpstr">
      <vt:lpstr>Office Theme</vt:lpstr>
      <vt:lpstr>Fenster: Freizeit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Fenster: Freizeit</dc:title>
  <dc:creator>Anne Reiher</dc:creator>
  <cp:lastModifiedBy>Anne Reiher</cp:lastModifiedBy>
  <cp:revision>13</cp:revision>
  <dcterms:created xsi:type="dcterms:W3CDTF">2012-09-24T10:06:35Z</dcterms:created>
  <dcterms:modified xsi:type="dcterms:W3CDTF">2015-09-16T13:26:49Z</dcterms:modified>
</cp:coreProperties>
</file>