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b-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Click to edit Master subtitle style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3B4F-8BE3-8343-8B16-B98BF1558D99}" type="datetimeFigureOut">
              <a:rPr lang="nb-NO" smtClean="0"/>
              <a:t>9/3/12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2E4E-F255-BA48-A321-22D00166B324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3B4F-8BE3-8343-8B16-B98BF1558D99}" type="datetimeFigureOut">
              <a:rPr lang="nb-NO" smtClean="0"/>
              <a:t>9/3/12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2E4E-F255-BA48-A321-22D00166B324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3B4F-8BE3-8343-8B16-B98BF1558D99}" type="datetimeFigureOut">
              <a:rPr lang="nb-NO" smtClean="0"/>
              <a:t>9/3/12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2E4E-F255-BA48-A321-22D00166B324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3B4F-8BE3-8343-8B16-B98BF1558D99}" type="datetimeFigureOut">
              <a:rPr lang="nb-NO" smtClean="0"/>
              <a:t>9/3/12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2E4E-F255-BA48-A321-22D00166B324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3B4F-8BE3-8343-8B16-B98BF1558D99}" type="datetimeFigureOut">
              <a:rPr lang="nb-NO" smtClean="0"/>
              <a:t>9/3/12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2E4E-F255-BA48-A321-22D00166B324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nb-N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3B4F-8BE3-8343-8B16-B98BF1558D99}" type="datetimeFigureOut">
              <a:rPr lang="nb-NO" smtClean="0"/>
              <a:t>9/3/12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2E4E-F255-BA48-A321-22D00166B324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nb-N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3B4F-8BE3-8343-8B16-B98BF1558D99}" type="datetimeFigureOut">
              <a:rPr lang="nb-NO" smtClean="0"/>
              <a:t>9/3/12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2E4E-F255-BA48-A321-22D00166B324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3B4F-8BE3-8343-8B16-B98BF1558D99}" type="datetimeFigureOut">
              <a:rPr lang="nb-NO" smtClean="0"/>
              <a:t>9/3/12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2E4E-F255-BA48-A321-22D00166B324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3B4F-8BE3-8343-8B16-B98BF1558D99}" type="datetimeFigureOut">
              <a:rPr lang="nb-NO" smtClean="0"/>
              <a:t>9/3/12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2E4E-F255-BA48-A321-22D00166B324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3B4F-8BE3-8343-8B16-B98BF1558D99}" type="datetimeFigureOut">
              <a:rPr lang="nb-NO" smtClean="0"/>
              <a:t>9/3/12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2E4E-F255-BA48-A321-22D00166B324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3B4F-8BE3-8343-8B16-B98BF1558D99}" type="datetimeFigureOut">
              <a:rPr lang="nb-NO" smtClean="0"/>
              <a:t>9/3/12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2E4E-F255-BA48-A321-22D00166B324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03B4F-8BE3-8343-8B16-B98BF1558D99}" type="datetimeFigureOut">
              <a:rPr lang="nb-NO" smtClean="0"/>
              <a:t>9/3/12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A2E4E-F255-BA48-A321-22D00166B324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smtClean="0"/>
              <a:t>Hallo, </a:t>
            </a:r>
            <a:r>
              <a:rPr lang="nb-NO" dirty="0" err="1" smtClean="0"/>
              <a:t>wer</a:t>
            </a:r>
            <a:r>
              <a:rPr lang="nb-NO" dirty="0" smtClean="0"/>
              <a:t> </a:t>
            </a:r>
            <a:r>
              <a:rPr lang="nb-NO" dirty="0" err="1" smtClean="0"/>
              <a:t>bist</a:t>
            </a:r>
            <a:r>
              <a:rPr lang="nb-NO" dirty="0" smtClean="0"/>
              <a:t> du </a:t>
            </a:r>
            <a:r>
              <a:rPr lang="nb-NO" dirty="0" err="1" smtClean="0"/>
              <a:t>denn</a:t>
            </a:r>
            <a:r>
              <a:rPr lang="nb-NO" dirty="0"/>
              <a:t>?</a:t>
            </a:r>
            <a:endParaRPr lang="nb-N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4687"/>
            <a:ext cx="8229600" cy="5661477"/>
          </a:xfrm>
        </p:spPr>
        <p:txBody>
          <a:bodyPr>
            <a:noAutofit/>
          </a:bodyPr>
          <a:lstStyle/>
          <a:p>
            <a:endParaRPr lang="de-DE" sz="2800" dirty="0" smtClean="0"/>
          </a:p>
          <a:p>
            <a:pPr>
              <a:buNone/>
            </a:pPr>
            <a:r>
              <a:rPr lang="de-DE" sz="2800" dirty="0" smtClean="0"/>
              <a:t>	A: Hei, </a:t>
            </a:r>
            <a:r>
              <a:rPr lang="de-DE" sz="2800" dirty="0" err="1" smtClean="0"/>
              <a:t>jeg</a:t>
            </a:r>
            <a:r>
              <a:rPr lang="de-DE" sz="2800" dirty="0" smtClean="0"/>
              <a:t> </a:t>
            </a:r>
            <a:r>
              <a:rPr lang="de-DE" sz="2800" dirty="0" err="1" smtClean="0"/>
              <a:t>heter</a:t>
            </a:r>
            <a:r>
              <a:rPr lang="de-DE" sz="2800" dirty="0" smtClean="0"/>
              <a:t> …… </a:t>
            </a:r>
            <a:r>
              <a:rPr lang="de-DE" sz="2800" dirty="0" err="1" smtClean="0"/>
              <a:t>og</a:t>
            </a:r>
            <a:r>
              <a:rPr lang="de-DE" sz="2800" dirty="0" smtClean="0"/>
              <a:t> </a:t>
            </a:r>
            <a:r>
              <a:rPr lang="de-DE" sz="2800" dirty="0" err="1" smtClean="0"/>
              <a:t>bor</a:t>
            </a:r>
            <a:r>
              <a:rPr lang="de-DE" sz="2800" dirty="0" smtClean="0"/>
              <a:t> i ... </a:t>
            </a:r>
          </a:p>
          <a:p>
            <a:pPr>
              <a:buNone/>
            </a:pP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dirty="0" smtClean="0">
                <a:solidFill>
                  <a:srgbClr val="558ED5"/>
                </a:solidFill>
              </a:rPr>
              <a:t>A: </a:t>
            </a:r>
            <a:r>
              <a:rPr lang="de-DE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Hallo! (Wie geht’s) Ich heiße ... und wohne in...</a:t>
            </a:r>
            <a:endParaRPr lang="nb-NO" sz="2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dirty="0" smtClean="0"/>
              <a:t>B: </a:t>
            </a:r>
            <a:r>
              <a:rPr lang="de-DE" sz="2800" dirty="0" err="1" smtClean="0"/>
              <a:t>Hyggelig</a:t>
            </a:r>
            <a:r>
              <a:rPr lang="de-DE" sz="2800" dirty="0" smtClean="0"/>
              <a:t>. </a:t>
            </a:r>
            <a:r>
              <a:rPr lang="de-DE" sz="2800" dirty="0" err="1" smtClean="0"/>
              <a:t>Liker</a:t>
            </a:r>
            <a:r>
              <a:rPr lang="de-DE" sz="2800" dirty="0" smtClean="0"/>
              <a:t> du </a:t>
            </a:r>
            <a:r>
              <a:rPr lang="de-DE" sz="2800" dirty="0" err="1" smtClean="0"/>
              <a:t>Tyskland</a:t>
            </a:r>
            <a:r>
              <a:rPr lang="de-DE" sz="2800" dirty="0" smtClean="0"/>
              <a:t>? </a:t>
            </a:r>
          </a:p>
          <a:p>
            <a:pPr>
              <a:buNone/>
            </a:pP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dirty="0" smtClean="0">
                <a:solidFill>
                  <a:srgbClr val="558ED5"/>
                </a:solidFill>
              </a:rPr>
              <a:t>B: Freut mich. Magst du Deutschland?</a:t>
            </a:r>
            <a:endParaRPr lang="nb-NO" sz="2800" dirty="0" smtClean="0">
              <a:solidFill>
                <a:srgbClr val="558ED5"/>
              </a:solidFill>
            </a:endParaRPr>
          </a:p>
          <a:p>
            <a:pPr>
              <a:buNone/>
            </a:pP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dirty="0" smtClean="0"/>
              <a:t>A: Ja, </a:t>
            </a:r>
            <a:r>
              <a:rPr lang="de-DE" sz="2800" dirty="0" err="1" smtClean="0"/>
              <a:t>jeg</a:t>
            </a:r>
            <a:r>
              <a:rPr lang="de-DE" sz="2800" dirty="0" smtClean="0"/>
              <a:t> </a:t>
            </a:r>
            <a:r>
              <a:rPr lang="de-DE" sz="2800" dirty="0" err="1" smtClean="0"/>
              <a:t>elsker</a:t>
            </a:r>
            <a:r>
              <a:rPr lang="de-DE" sz="2800" dirty="0" smtClean="0"/>
              <a:t> </a:t>
            </a:r>
            <a:r>
              <a:rPr lang="de-DE" sz="2800" dirty="0" err="1" smtClean="0"/>
              <a:t>Tyskland</a:t>
            </a:r>
            <a:r>
              <a:rPr lang="de-DE" sz="2800" dirty="0" smtClean="0"/>
              <a:t>. </a:t>
            </a:r>
            <a:r>
              <a:rPr lang="de-DE" sz="2800" dirty="0" err="1" smtClean="0"/>
              <a:t>Og</a:t>
            </a:r>
            <a:r>
              <a:rPr lang="de-DE" sz="2800" dirty="0" smtClean="0"/>
              <a:t> du, </a:t>
            </a:r>
            <a:r>
              <a:rPr lang="de-DE" sz="2800" dirty="0" err="1" smtClean="0"/>
              <a:t>hvor</a:t>
            </a:r>
            <a:r>
              <a:rPr lang="de-DE" sz="2800" dirty="0" smtClean="0"/>
              <a:t> er du </a:t>
            </a:r>
            <a:r>
              <a:rPr lang="de-DE" sz="2800" dirty="0" err="1" smtClean="0"/>
              <a:t>fra</a:t>
            </a:r>
            <a:r>
              <a:rPr lang="de-DE" sz="2800" dirty="0" smtClean="0"/>
              <a:t>? </a:t>
            </a:r>
          </a:p>
          <a:p>
            <a:pPr>
              <a:buNone/>
            </a:pP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dirty="0" smtClean="0">
                <a:solidFill>
                  <a:srgbClr val="558ED5"/>
                </a:solidFill>
              </a:rPr>
              <a:t>A: Ja, ich liebe Deutschland. Und woher bist du? </a:t>
            </a:r>
          </a:p>
          <a:p>
            <a:pPr>
              <a:buNone/>
            </a:pPr>
            <a:endParaRPr lang="de-DE" sz="2800" dirty="0" smtClean="0"/>
          </a:p>
          <a:p>
            <a:pPr>
              <a:buNone/>
            </a:pPr>
            <a:r>
              <a:rPr lang="de-DE" sz="2800" dirty="0" smtClean="0"/>
              <a:t>	</a:t>
            </a:r>
            <a:br>
              <a:rPr lang="de-DE" sz="2800" dirty="0" smtClean="0"/>
            </a:br>
            <a:r>
              <a:rPr lang="de-DE" sz="2800" dirty="0" smtClean="0"/>
              <a:t/>
            </a:r>
            <a:br>
              <a:rPr lang="de-DE" sz="2800" dirty="0" smtClean="0"/>
            </a:br>
            <a:endParaRPr lang="nb-NO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638"/>
            <a:ext cx="8229600" cy="585152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sz="2500" dirty="0" smtClean="0"/>
              <a:t>	</a:t>
            </a:r>
          </a:p>
          <a:p>
            <a:pPr>
              <a:buNone/>
            </a:pPr>
            <a:r>
              <a:rPr lang="de-DE" sz="2800" dirty="0" smtClean="0"/>
              <a:t>	B: </a:t>
            </a:r>
            <a:r>
              <a:rPr lang="de-DE" sz="2800" dirty="0" err="1" smtClean="0"/>
              <a:t>Jeg</a:t>
            </a:r>
            <a:r>
              <a:rPr lang="de-DE" sz="2800" dirty="0" smtClean="0"/>
              <a:t> er </a:t>
            </a:r>
            <a:r>
              <a:rPr lang="de-DE" sz="2800" dirty="0" err="1" smtClean="0"/>
              <a:t>fra</a:t>
            </a:r>
            <a:r>
              <a:rPr lang="de-DE" sz="2800" dirty="0" smtClean="0"/>
              <a:t> Hannover, </a:t>
            </a:r>
            <a:r>
              <a:rPr lang="de-DE" sz="2800" dirty="0" err="1" smtClean="0"/>
              <a:t>og</a:t>
            </a:r>
            <a:r>
              <a:rPr lang="de-DE" sz="2800" dirty="0" smtClean="0"/>
              <a:t> </a:t>
            </a:r>
            <a:r>
              <a:rPr lang="de-DE" sz="2800" dirty="0" err="1" smtClean="0"/>
              <a:t>jeg</a:t>
            </a:r>
            <a:r>
              <a:rPr lang="de-DE" sz="2800" dirty="0" smtClean="0"/>
              <a:t> </a:t>
            </a:r>
            <a:r>
              <a:rPr lang="de-DE" sz="2800" dirty="0" err="1" smtClean="0"/>
              <a:t>heter</a:t>
            </a:r>
            <a:r>
              <a:rPr lang="de-DE" sz="2800" dirty="0" smtClean="0"/>
              <a:t> ……. </a:t>
            </a:r>
            <a:r>
              <a:rPr lang="de-DE" sz="2800" dirty="0" err="1" smtClean="0"/>
              <a:t>Jeg</a:t>
            </a:r>
            <a:r>
              <a:rPr lang="de-DE" sz="2800" dirty="0" smtClean="0"/>
              <a:t> </a:t>
            </a:r>
            <a:r>
              <a:rPr lang="de-DE" sz="2800" dirty="0" err="1" smtClean="0"/>
              <a:t>er……år</a:t>
            </a:r>
            <a:r>
              <a:rPr lang="de-DE" sz="2800" dirty="0" smtClean="0"/>
              <a:t> </a:t>
            </a:r>
            <a:r>
              <a:rPr lang="de-DE" sz="2800" dirty="0" err="1" smtClean="0"/>
              <a:t>og</a:t>
            </a:r>
            <a:r>
              <a:rPr lang="de-DE" sz="2800" dirty="0" smtClean="0"/>
              <a:t> </a:t>
            </a:r>
            <a:r>
              <a:rPr lang="de-DE" sz="2800" dirty="0" err="1" smtClean="0"/>
              <a:t>bor</a:t>
            </a:r>
            <a:r>
              <a:rPr lang="de-DE" sz="2800" dirty="0" smtClean="0"/>
              <a:t> i…. </a:t>
            </a:r>
          </a:p>
          <a:p>
            <a:pPr>
              <a:buNone/>
            </a:pP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dirty="0" smtClean="0">
                <a:solidFill>
                  <a:srgbClr val="558ED5"/>
                </a:solidFill>
              </a:rPr>
              <a:t>B: Ich bin aus Hannover und ich heiße .... Ich bin ... Jahre alt und wohne in... </a:t>
            </a:r>
          </a:p>
          <a:p>
            <a:pPr>
              <a:buNone/>
            </a:pPr>
            <a:endParaRPr lang="nb-NO" sz="2800" dirty="0" smtClean="0">
              <a:solidFill>
                <a:srgbClr val="558ED5"/>
              </a:solidFill>
            </a:endParaRPr>
          </a:p>
          <a:p>
            <a:pPr>
              <a:buNone/>
            </a:pPr>
            <a:r>
              <a:rPr lang="de-DE" sz="2500" dirty="0" smtClean="0"/>
              <a:t>	A: </a:t>
            </a:r>
            <a:r>
              <a:rPr lang="de-DE" sz="2500" dirty="0" err="1" smtClean="0"/>
              <a:t>Og</a:t>
            </a:r>
            <a:r>
              <a:rPr lang="de-DE" sz="2500" dirty="0" smtClean="0"/>
              <a:t> </a:t>
            </a:r>
            <a:r>
              <a:rPr lang="de-DE" sz="2500" dirty="0" err="1" smtClean="0"/>
              <a:t>hva</a:t>
            </a:r>
            <a:r>
              <a:rPr lang="de-DE" sz="2500" dirty="0" smtClean="0"/>
              <a:t> </a:t>
            </a:r>
            <a:r>
              <a:rPr lang="de-DE" sz="2500" dirty="0" err="1" smtClean="0"/>
              <a:t>gjør</a:t>
            </a:r>
            <a:r>
              <a:rPr lang="de-DE" sz="2500" dirty="0" smtClean="0"/>
              <a:t> du her, er du </a:t>
            </a:r>
            <a:r>
              <a:rPr lang="de-DE" sz="2500" dirty="0" err="1" smtClean="0"/>
              <a:t>student</a:t>
            </a:r>
            <a:r>
              <a:rPr lang="de-DE" sz="2500" dirty="0" smtClean="0"/>
              <a:t> </a:t>
            </a:r>
            <a:r>
              <a:rPr lang="de-DE" sz="2500" dirty="0" err="1" smtClean="0"/>
              <a:t>eller</a:t>
            </a:r>
            <a:r>
              <a:rPr lang="de-DE" sz="2500" dirty="0" smtClean="0"/>
              <a:t> </a:t>
            </a:r>
            <a:r>
              <a:rPr lang="de-DE" sz="2500" dirty="0" err="1" smtClean="0"/>
              <a:t>arbeider</a:t>
            </a:r>
            <a:r>
              <a:rPr lang="de-DE" sz="2500" dirty="0" smtClean="0"/>
              <a:t> du </a:t>
            </a:r>
            <a:r>
              <a:rPr lang="de-DE" sz="2500" dirty="0" err="1" smtClean="0"/>
              <a:t>eller</a:t>
            </a:r>
            <a:r>
              <a:rPr lang="de-DE" sz="2500" dirty="0" smtClean="0"/>
              <a:t> </a:t>
            </a:r>
            <a:r>
              <a:rPr lang="de-DE" sz="2500" dirty="0" err="1" smtClean="0"/>
              <a:t>noe</a:t>
            </a:r>
            <a:r>
              <a:rPr lang="de-DE" sz="2500" dirty="0" smtClean="0"/>
              <a:t> </a:t>
            </a:r>
            <a:r>
              <a:rPr lang="de-DE" sz="2500" dirty="0" err="1" smtClean="0"/>
              <a:t>sånt</a:t>
            </a:r>
            <a:r>
              <a:rPr lang="de-DE" sz="2500" dirty="0" smtClean="0"/>
              <a:t>? </a:t>
            </a:r>
            <a:endParaRPr lang="de-DE" sz="2500" dirty="0"/>
          </a:p>
          <a:p>
            <a:pPr>
              <a:buNone/>
            </a:pPr>
            <a:r>
              <a:rPr lang="de-DE" sz="2500" dirty="0" smtClean="0"/>
              <a:t/>
            </a:r>
            <a:br>
              <a:rPr lang="de-DE" sz="2500" dirty="0" smtClean="0"/>
            </a:br>
            <a:r>
              <a:rPr lang="de-DE" sz="2500" dirty="0" smtClean="0">
                <a:solidFill>
                  <a:srgbClr val="558ED5"/>
                </a:solidFill>
              </a:rPr>
              <a:t>A: Und was machst du hier? Bist du Schüler oder arbeitest du oder so?</a:t>
            </a:r>
          </a:p>
          <a:p>
            <a:pPr>
              <a:buNone/>
            </a:pPr>
            <a:endParaRPr lang="de-DE" sz="2500" dirty="0" smtClean="0"/>
          </a:p>
          <a:p>
            <a:pPr>
              <a:buNone/>
            </a:pPr>
            <a:r>
              <a:rPr lang="de-DE" sz="2500" dirty="0" smtClean="0"/>
              <a:t>	</a:t>
            </a:r>
            <a:br>
              <a:rPr lang="de-DE" sz="2500" dirty="0" smtClean="0"/>
            </a:br>
            <a:endParaRPr lang="nb-NO" sz="2500" dirty="0" smtClean="0">
              <a:solidFill>
                <a:srgbClr val="558ED5"/>
              </a:solidFill>
            </a:endParaRPr>
          </a:p>
          <a:p>
            <a:endParaRPr lang="nb-NO" sz="2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1982"/>
            <a:ext cx="8229600" cy="550418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de-DE" dirty="0" smtClean="0"/>
              <a:t>	B: </a:t>
            </a:r>
            <a:r>
              <a:rPr lang="de-DE" dirty="0" err="1" smtClean="0"/>
              <a:t>Jeg</a:t>
            </a:r>
            <a:r>
              <a:rPr lang="de-DE" dirty="0" smtClean="0"/>
              <a:t> er </a:t>
            </a:r>
            <a:r>
              <a:rPr lang="de-DE" dirty="0" err="1" smtClean="0"/>
              <a:t>elev</a:t>
            </a:r>
            <a:r>
              <a:rPr lang="de-DE" dirty="0" smtClean="0"/>
              <a:t> </a:t>
            </a:r>
            <a:r>
              <a:rPr lang="de-DE" dirty="0" err="1" smtClean="0"/>
              <a:t>på</a:t>
            </a:r>
            <a:r>
              <a:rPr lang="de-DE" dirty="0" smtClean="0"/>
              <a:t> en </a:t>
            </a:r>
            <a:r>
              <a:rPr lang="de-DE" dirty="0" err="1" smtClean="0"/>
              <a:t>videreg</a:t>
            </a:r>
            <a:r>
              <a:rPr lang="nb-NO" dirty="0" smtClean="0"/>
              <a:t>ående skole </a:t>
            </a:r>
            <a:r>
              <a:rPr lang="de-DE" dirty="0" err="1" smtClean="0"/>
              <a:t>og</a:t>
            </a:r>
            <a:r>
              <a:rPr lang="de-DE" dirty="0" smtClean="0"/>
              <a:t> </a:t>
            </a:r>
            <a:r>
              <a:rPr lang="de-DE" dirty="0" err="1" smtClean="0"/>
              <a:t>jobber</a:t>
            </a:r>
            <a:r>
              <a:rPr lang="de-DE" dirty="0" smtClean="0"/>
              <a:t> </a:t>
            </a:r>
            <a:r>
              <a:rPr lang="de-DE" dirty="0" err="1" smtClean="0"/>
              <a:t>om</a:t>
            </a:r>
            <a:r>
              <a:rPr lang="de-DE" dirty="0" smtClean="0"/>
              <a:t> </a:t>
            </a:r>
            <a:r>
              <a:rPr lang="de-DE" dirty="0" err="1" smtClean="0"/>
              <a:t>kvelden</a:t>
            </a:r>
            <a:r>
              <a:rPr lang="de-DE" dirty="0" smtClean="0"/>
              <a:t> </a:t>
            </a:r>
          </a:p>
          <a:p>
            <a:pPr>
              <a:buNone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olidFill>
                  <a:srgbClr val="558ED5"/>
                </a:solidFill>
              </a:rPr>
              <a:t>B: Ich bin Schüler auf einem Gymnasium und arbeite am Abend.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A: Si </a:t>
            </a:r>
            <a:r>
              <a:rPr lang="de-DE" dirty="0" err="1" smtClean="0"/>
              <a:t>meg</a:t>
            </a:r>
            <a:r>
              <a:rPr lang="de-DE" dirty="0" smtClean="0"/>
              <a:t>, ha du planer n</a:t>
            </a:r>
            <a:r>
              <a:rPr lang="nb-NO" dirty="0" smtClean="0"/>
              <a:t>å</a:t>
            </a:r>
            <a:r>
              <a:rPr lang="de-DE" dirty="0" smtClean="0"/>
              <a:t>? </a:t>
            </a:r>
          </a:p>
          <a:p>
            <a:pPr>
              <a:buNone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olidFill>
                  <a:srgbClr val="558ED5"/>
                </a:solidFill>
              </a:rPr>
              <a:t>A: Sag mal, hast du jetzt was vor?</a:t>
            </a:r>
            <a:endParaRPr lang="nb-NO" dirty="0" smtClean="0">
              <a:solidFill>
                <a:srgbClr val="558ED5"/>
              </a:solidFill>
            </a:endParaRPr>
          </a:p>
          <a:p>
            <a:pPr>
              <a:buNone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B: </a:t>
            </a:r>
            <a:r>
              <a:rPr lang="de-DE" dirty="0" err="1" smtClean="0"/>
              <a:t>Ingenting</a:t>
            </a:r>
            <a:r>
              <a:rPr lang="de-DE" dirty="0" smtClean="0"/>
              <a:t>. </a:t>
            </a:r>
            <a:r>
              <a:rPr lang="de-DE" dirty="0" err="1" smtClean="0"/>
              <a:t>Skal</a:t>
            </a:r>
            <a:r>
              <a:rPr lang="de-DE" dirty="0" smtClean="0"/>
              <a:t> </a:t>
            </a:r>
            <a:r>
              <a:rPr lang="de-DE" dirty="0" err="1" smtClean="0"/>
              <a:t>vi</a:t>
            </a:r>
            <a:r>
              <a:rPr lang="de-DE" dirty="0" smtClean="0"/>
              <a:t> </a:t>
            </a:r>
            <a:r>
              <a:rPr lang="de-DE" dirty="0" err="1" smtClean="0"/>
              <a:t>drikke</a:t>
            </a:r>
            <a:r>
              <a:rPr lang="de-DE" dirty="0" smtClean="0"/>
              <a:t> en </a:t>
            </a:r>
            <a:r>
              <a:rPr lang="de-DE" dirty="0" err="1" smtClean="0"/>
              <a:t>kaffee</a:t>
            </a:r>
            <a:r>
              <a:rPr lang="de-DE" dirty="0" smtClean="0"/>
              <a:t> </a:t>
            </a:r>
            <a:r>
              <a:rPr lang="de-DE" dirty="0" err="1" smtClean="0"/>
              <a:t>sammen</a:t>
            </a:r>
            <a:r>
              <a:rPr lang="de-DE" dirty="0" smtClean="0"/>
              <a:t>? </a:t>
            </a:r>
          </a:p>
          <a:p>
            <a:pPr>
              <a:buNone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olidFill>
                  <a:srgbClr val="558ED5"/>
                </a:solidFill>
              </a:rPr>
              <a:t>B: Nichts. Wollen wir einen Kaffee zusammen trinken? </a:t>
            </a:r>
            <a:br>
              <a:rPr lang="de-DE" dirty="0" smtClean="0">
                <a:solidFill>
                  <a:srgbClr val="558ED5"/>
                </a:solidFill>
              </a:rPr>
            </a:br>
            <a:r>
              <a:rPr lang="de-DE" dirty="0" smtClean="0"/>
              <a:t>	</a:t>
            </a:r>
          </a:p>
          <a:p>
            <a:pPr>
              <a:buNone/>
            </a:pP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1276"/>
            <a:ext cx="8229600" cy="559488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A: </a:t>
            </a:r>
            <a:r>
              <a:rPr lang="de-DE" dirty="0" err="1" smtClean="0"/>
              <a:t>Jeg</a:t>
            </a:r>
            <a:r>
              <a:rPr lang="de-DE" dirty="0" smtClean="0"/>
              <a:t> </a:t>
            </a:r>
            <a:r>
              <a:rPr lang="de-DE" dirty="0" err="1" smtClean="0"/>
              <a:t>beklager</a:t>
            </a:r>
            <a:r>
              <a:rPr lang="de-DE" dirty="0" smtClean="0"/>
              <a:t>, </a:t>
            </a:r>
            <a:r>
              <a:rPr lang="de-DE" dirty="0" err="1" smtClean="0"/>
              <a:t>men</a:t>
            </a:r>
            <a:r>
              <a:rPr lang="de-DE" dirty="0" smtClean="0"/>
              <a:t> </a:t>
            </a:r>
            <a:r>
              <a:rPr lang="de-DE" dirty="0" err="1" smtClean="0"/>
              <a:t>jeg</a:t>
            </a:r>
            <a:r>
              <a:rPr lang="de-DE" dirty="0" smtClean="0"/>
              <a:t> </a:t>
            </a:r>
            <a:r>
              <a:rPr lang="de-DE" dirty="0" err="1" smtClean="0"/>
              <a:t>kan</a:t>
            </a:r>
            <a:r>
              <a:rPr lang="de-DE" dirty="0" smtClean="0"/>
              <a:t> </a:t>
            </a:r>
            <a:r>
              <a:rPr lang="de-DE" dirty="0" err="1" smtClean="0"/>
              <a:t>ikke</a:t>
            </a:r>
            <a:r>
              <a:rPr lang="de-DE" dirty="0" smtClean="0"/>
              <a:t> </a:t>
            </a:r>
            <a:r>
              <a:rPr lang="de-DE" dirty="0" err="1" smtClean="0"/>
              <a:t>nå</a:t>
            </a:r>
            <a:r>
              <a:rPr lang="de-DE" dirty="0" smtClean="0"/>
              <a:t>. </a:t>
            </a:r>
            <a:r>
              <a:rPr lang="de-DE" dirty="0" err="1" smtClean="0"/>
              <a:t>Jeg</a:t>
            </a:r>
            <a:r>
              <a:rPr lang="de-DE" dirty="0" smtClean="0"/>
              <a:t> har </a:t>
            </a:r>
            <a:r>
              <a:rPr lang="de-DE" dirty="0" err="1" smtClean="0"/>
              <a:t>ikke</a:t>
            </a:r>
            <a:r>
              <a:rPr lang="de-DE" dirty="0" smtClean="0"/>
              <a:t> </a:t>
            </a:r>
            <a:r>
              <a:rPr lang="de-DE" dirty="0" err="1" smtClean="0"/>
              <a:t>tid</a:t>
            </a:r>
            <a:r>
              <a:rPr lang="de-DE" dirty="0" smtClean="0"/>
              <a:t> </a:t>
            </a:r>
          </a:p>
          <a:p>
            <a:pPr>
              <a:buNone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olidFill>
                  <a:srgbClr val="558ED5"/>
                </a:solidFill>
              </a:rPr>
              <a:t>A: Tut mir leid, aber ich kann jetzt nicht. Ich habe keine Zeit.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	B: </a:t>
            </a:r>
            <a:r>
              <a:rPr lang="de-DE" dirty="0" err="1" smtClean="0"/>
              <a:t>Så</a:t>
            </a:r>
            <a:r>
              <a:rPr lang="de-DE" dirty="0" smtClean="0"/>
              <a:t> trist. </a:t>
            </a:r>
            <a:r>
              <a:rPr lang="de-DE" dirty="0" err="1" smtClean="0"/>
              <a:t>Imorgen</a:t>
            </a:r>
            <a:r>
              <a:rPr lang="de-DE" dirty="0" smtClean="0"/>
              <a:t> </a:t>
            </a:r>
            <a:r>
              <a:rPr lang="de-DE" dirty="0" err="1" smtClean="0"/>
              <a:t>kanskje</a:t>
            </a:r>
            <a:r>
              <a:rPr lang="de-DE" dirty="0" smtClean="0"/>
              <a:t>? </a:t>
            </a:r>
            <a:r>
              <a:rPr lang="de-DE" dirty="0" err="1" smtClean="0"/>
              <a:t>Liker</a:t>
            </a:r>
            <a:r>
              <a:rPr lang="de-DE" dirty="0" smtClean="0"/>
              <a:t> du </a:t>
            </a:r>
            <a:r>
              <a:rPr lang="de-DE" dirty="0" err="1" smtClean="0"/>
              <a:t>kaffee</a:t>
            </a:r>
            <a:r>
              <a:rPr lang="de-DE" dirty="0" smtClean="0"/>
              <a:t> </a:t>
            </a:r>
            <a:r>
              <a:rPr lang="de-DE" dirty="0" err="1" smtClean="0"/>
              <a:t>eller</a:t>
            </a:r>
            <a:r>
              <a:rPr lang="de-DE" dirty="0" smtClean="0"/>
              <a:t> heller </a:t>
            </a:r>
            <a:r>
              <a:rPr lang="de-DE" dirty="0" err="1" smtClean="0"/>
              <a:t>te</a:t>
            </a:r>
            <a:r>
              <a:rPr lang="de-DE" dirty="0" smtClean="0"/>
              <a:t>? </a:t>
            </a:r>
          </a:p>
          <a:p>
            <a:pPr>
              <a:buNone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olidFill>
                  <a:srgbClr val="558ED5"/>
                </a:solidFill>
              </a:rPr>
              <a:t>B: Schade. Vielleicht morgen? Magst du Kaffee oder lieber Tee?</a:t>
            </a:r>
            <a:r>
              <a:rPr lang="de-DE" i="1" dirty="0" smtClean="0">
                <a:solidFill>
                  <a:srgbClr val="558ED5"/>
                </a:solidFill>
              </a:rPr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nb-NO" dirty="0" smtClean="0">
              <a:solidFill>
                <a:srgbClr val="558ED5"/>
              </a:solidFill>
            </a:endParaRPr>
          </a:p>
          <a:p>
            <a:endParaRPr lang="nb-NO" dirty="0" smtClean="0"/>
          </a:p>
          <a:p>
            <a:pPr>
              <a:buNone/>
            </a:pP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	A: Jo, </a:t>
            </a:r>
            <a:r>
              <a:rPr lang="de-DE" dirty="0" err="1" smtClean="0"/>
              <a:t>selvfølgelig</a:t>
            </a:r>
            <a:r>
              <a:rPr lang="de-DE" dirty="0" smtClean="0"/>
              <a:t>, </a:t>
            </a:r>
            <a:r>
              <a:rPr lang="de-DE" dirty="0" err="1" smtClean="0"/>
              <a:t>jeg</a:t>
            </a:r>
            <a:r>
              <a:rPr lang="de-DE" dirty="0" smtClean="0"/>
              <a:t> er </a:t>
            </a:r>
            <a:r>
              <a:rPr lang="de-DE" dirty="0" err="1" smtClean="0"/>
              <a:t>helt</a:t>
            </a:r>
            <a:r>
              <a:rPr lang="de-DE" dirty="0" smtClean="0"/>
              <a:t> </a:t>
            </a:r>
            <a:r>
              <a:rPr lang="de-DE" dirty="0" err="1" smtClean="0"/>
              <a:t>avhengig</a:t>
            </a:r>
            <a:r>
              <a:rPr lang="de-DE" dirty="0" smtClean="0"/>
              <a:t> </a:t>
            </a:r>
            <a:r>
              <a:rPr lang="de-DE" dirty="0" err="1" smtClean="0"/>
              <a:t>av</a:t>
            </a:r>
            <a:r>
              <a:rPr lang="de-DE" dirty="0" smtClean="0"/>
              <a:t> </a:t>
            </a:r>
            <a:r>
              <a:rPr lang="de-DE" dirty="0" err="1" smtClean="0"/>
              <a:t>kaffee</a:t>
            </a:r>
            <a:r>
              <a:rPr lang="de-DE" dirty="0" smtClean="0"/>
              <a:t>. Men i dag </a:t>
            </a:r>
            <a:r>
              <a:rPr lang="de-DE" dirty="0" err="1" smtClean="0"/>
              <a:t>gjør</a:t>
            </a:r>
            <a:r>
              <a:rPr lang="de-DE" dirty="0" smtClean="0"/>
              <a:t> </a:t>
            </a:r>
            <a:r>
              <a:rPr lang="de-DE" dirty="0" err="1" smtClean="0"/>
              <a:t>jeg</a:t>
            </a:r>
            <a:r>
              <a:rPr lang="de-DE" dirty="0" smtClean="0"/>
              <a:t> </a:t>
            </a:r>
            <a:r>
              <a:rPr lang="de-DE" dirty="0" err="1" smtClean="0"/>
              <a:t>noe</a:t>
            </a:r>
            <a:r>
              <a:rPr lang="de-DE" dirty="0" smtClean="0"/>
              <a:t> </a:t>
            </a:r>
            <a:r>
              <a:rPr lang="de-DE" dirty="0" err="1" smtClean="0"/>
              <a:t>med</a:t>
            </a:r>
            <a:r>
              <a:rPr lang="de-DE" dirty="0" smtClean="0"/>
              <a:t> min </a:t>
            </a:r>
            <a:r>
              <a:rPr lang="de-DE" dirty="0" err="1" smtClean="0"/>
              <a:t>familie</a:t>
            </a:r>
            <a:endParaRPr lang="de-DE" dirty="0" smtClean="0"/>
          </a:p>
          <a:p>
            <a:pPr>
              <a:buNone/>
            </a:pPr>
            <a:endParaRPr lang="nb-NO" dirty="0" smtClean="0"/>
          </a:p>
          <a:p>
            <a:pPr>
              <a:buNone/>
            </a:pPr>
            <a:r>
              <a:rPr lang="de-DE" dirty="0" smtClean="0">
                <a:solidFill>
                  <a:srgbClr val="558ED5"/>
                </a:solidFill>
              </a:rPr>
              <a:t>	A: Doch, selbstverständlich. Ich bin total abhängig von Kaffee. Aber heute mache ich was mit meiner Familie.</a:t>
            </a:r>
            <a:r>
              <a:rPr lang="de-DE" dirty="0" smtClean="0"/>
              <a:t>	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	</a:t>
            </a:r>
            <a:endParaRPr lang="nb-NO" dirty="0" smtClean="0">
              <a:solidFill>
                <a:srgbClr val="558ED5"/>
              </a:solidFill>
            </a:endParaRPr>
          </a:p>
          <a:p>
            <a:pPr>
              <a:buNone/>
            </a:pPr>
            <a:endParaRPr lang="nb-NO" dirty="0" smtClean="0"/>
          </a:p>
          <a:p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	B: </a:t>
            </a:r>
            <a:r>
              <a:rPr lang="de-DE" dirty="0" err="1" smtClean="0"/>
              <a:t>Ok</a:t>
            </a:r>
            <a:r>
              <a:rPr lang="de-DE" dirty="0" smtClean="0"/>
              <a:t>, </a:t>
            </a:r>
            <a:r>
              <a:rPr lang="de-DE" dirty="0" err="1" smtClean="0"/>
              <a:t>vi</a:t>
            </a:r>
            <a:r>
              <a:rPr lang="de-DE" dirty="0" smtClean="0"/>
              <a:t> </a:t>
            </a:r>
            <a:r>
              <a:rPr lang="de-DE" dirty="0" err="1" smtClean="0"/>
              <a:t>ses</a:t>
            </a:r>
            <a:r>
              <a:rPr lang="de-DE" dirty="0" smtClean="0"/>
              <a:t>. Ha </a:t>
            </a:r>
            <a:r>
              <a:rPr lang="de-DE" dirty="0" err="1" smtClean="0"/>
              <a:t>det</a:t>
            </a:r>
            <a:r>
              <a:rPr lang="de-DE" dirty="0" smtClean="0"/>
              <a:t>! </a:t>
            </a:r>
          </a:p>
          <a:p>
            <a:pPr>
              <a:buNone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olidFill>
                  <a:srgbClr val="558ED5"/>
                </a:solidFill>
              </a:rPr>
              <a:t>B: </a:t>
            </a:r>
            <a:r>
              <a:rPr lang="de-DE" dirty="0" err="1" smtClean="0">
                <a:solidFill>
                  <a:srgbClr val="558ED5"/>
                </a:solidFill>
              </a:rPr>
              <a:t>Ok</a:t>
            </a:r>
            <a:r>
              <a:rPr lang="de-DE" dirty="0" smtClean="0">
                <a:solidFill>
                  <a:srgbClr val="558ED5"/>
                </a:solidFill>
              </a:rPr>
              <a:t>, wie sehen uns. Tschüß.</a:t>
            </a:r>
            <a:endParaRPr lang="nb-NO" dirty="0" smtClean="0">
              <a:solidFill>
                <a:srgbClr val="558ED5"/>
              </a:solidFill>
            </a:endParaRPr>
          </a:p>
          <a:p>
            <a:pPr>
              <a:buNone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A: Ha det. </a:t>
            </a:r>
            <a:r>
              <a:rPr lang="de-DE" dirty="0" err="1" smtClean="0"/>
              <a:t>Gj</a:t>
            </a:r>
            <a:r>
              <a:rPr lang="nb-NO" dirty="0" smtClean="0"/>
              <a:t>ør det bra</a:t>
            </a:r>
          </a:p>
          <a:p>
            <a:pPr>
              <a:buNone/>
            </a:pPr>
            <a:endParaRPr lang="nb-NO" dirty="0" smtClean="0"/>
          </a:p>
          <a:p>
            <a:pPr>
              <a:buNone/>
            </a:pPr>
            <a:r>
              <a:rPr lang="de-DE" dirty="0" smtClean="0">
                <a:solidFill>
                  <a:srgbClr val="558ED5"/>
                </a:solidFill>
              </a:rPr>
              <a:t>	A: Tschüß. Mach’s gut.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418</Words>
  <Application>Microsoft Macintosh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Hallo, wer bist du denn?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Hallo, wer bist du denn?</dc:title>
  <dc:creator>Anne Reiher</dc:creator>
  <cp:lastModifiedBy>Anne Reiher</cp:lastModifiedBy>
  <cp:revision>5</cp:revision>
  <dcterms:created xsi:type="dcterms:W3CDTF">2012-09-03T11:06:53Z</dcterms:created>
  <dcterms:modified xsi:type="dcterms:W3CDTF">2012-09-03T13:44:30Z</dcterms:modified>
</cp:coreProperties>
</file>